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4" r:id="rId3"/>
    <p:sldId id="305" r:id="rId4"/>
    <p:sldId id="311" r:id="rId5"/>
    <p:sldId id="306" r:id="rId6"/>
    <p:sldId id="310" r:id="rId7"/>
    <p:sldId id="307" r:id="rId8"/>
    <p:sldId id="308" r:id="rId9"/>
    <p:sldId id="312" r:id="rId10"/>
    <p:sldId id="313" r:id="rId11"/>
    <p:sldId id="309" r:id="rId12"/>
    <p:sldId id="314" r:id="rId13"/>
    <p:sldId id="316" r:id="rId14"/>
    <p:sldId id="302" r:id="rId15"/>
    <p:sldId id="315" r:id="rId16"/>
    <p:sldId id="295" r:id="rId17"/>
    <p:sldId id="303" r:id="rId18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8BAA-83E6-4AAE-A993-23FEC84E3051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934F-FAE0-4A8C-8466-C4C061BB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人間はこのようにほろびます。未信者</a:t>
            </a:r>
            <a:r>
              <a:rPr lang="en-US" altLang="ja-JP" sz="2200" smtClean="0">
                <a:latin typeface="Lucida Grande"/>
                <a:ea typeface="Gulim" panose="020B0600000101010101" pitchFamily="34" charset="-127"/>
                <a:sym typeface="Lucida Grande"/>
              </a:rPr>
              <a:t>6</a:t>
            </a:r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つの状態</a:t>
            </a:r>
            <a:endParaRPr lang="en-US" altLang="ko-KR" sz="2200" smtClean="0">
              <a:latin typeface="Lucida Grande"/>
              <a:ea typeface="Gulim" panose="020B0600000101010101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38722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81000" y="1122364"/>
            <a:ext cx="9144000" cy="1144319"/>
          </a:xfrm>
        </p:spPr>
        <p:txBody>
          <a:bodyPr>
            <a:normAutofit/>
          </a:bodyPr>
          <a:lstStyle/>
          <a:p>
            <a:r>
              <a:rPr lang="ja-JP" altLang="en-US" dirty="0"/>
              <a:t>ヨハネ</a:t>
            </a:r>
            <a:r>
              <a:rPr lang="ja-JP" altLang="en-US" dirty="0" smtClean="0"/>
              <a:t>　</a:t>
            </a:r>
            <a:r>
              <a:rPr lang="en-US" altLang="ja-JP" dirty="0"/>
              <a:t>1</a:t>
            </a:r>
            <a:r>
              <a:rPr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　ヨハネ</a:t>
            </a:r>
            <a:r>
              <a:rPr lang="en-US" altLang="ja-JP" sz="4400" b="1" dirty="0"/>
              <a:t>2:1-11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304800" y="2868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 smtClean="0"/>
              <a:t>カナの婚礼</a:t>
            </a:r>
            <a:endParaRPr lang="ja-JP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jag-ce.sakura.ne.jp/guide/2017/img/20171022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46" y="-12432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42" name="Picture 2" descr="http://jag-ce.sakura.ne.jp/guide/2017/img/2017102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/>
          <p:cNvSpPr/>
          <p:nvPr/>
        </p:nvSpPr>
        <p:spPr>
          <a:xfrm rot="241337">
            <a:off x="1405225" y="955855"/>
            <a:ext cx="6665883" cy="5772954"/>
          </a:xfrm>
          <a:custGeom>
            <a:avLst/>
            <a:gdLst>
              <a:gd name="connsiteX0" fmla="*/ 331867 w 5811428"/>
              <a:gd name="connsiteY0" fmla="*/ 4400760 h 4504007"/>
              <a:gd name="connsiteX1" fmla="*/ 13815 w 5811428"/>
              <a:gd name="connsiteY1" fmla="*/ 3194812 h 4504007"/>
              <a:gd name="connsiteX2" fmla="*/ 848702 w 5811428"/>
              <a:gd name="connsiteY2" fmla="*/ 2677977 h 4504007"/>
              <a:gd name="connsiteX3" fmla="*/ 2730510 w 5811428"/>
              <a:gd name="connsiteY3" fmla="*/ 2359925 h 4504007"/>
              <a:gd name="connsiteX4" fmla="*/ 3273849 w 5811428"/>
              <a:gd name="connsiteY4" fmla="*/ 1829838 h 4504007"/>
              <a:gd name="connsiteX5" fmla="*/ 2836528 w 5811428"/>
              <a:gd name="connsiteY5" fmla="*/ 1405768 h 4504007"/>
              <a:gd name="connsiteX6" fmla="*/ 3128076 w 5811428"/>
              <a:gd name="connsiteY6" fmla="*/ 968447 h 4504007"/>
              <a:gd name="connsiteX7" fmla="*/ 4068980 w 5811428"/>
              <a:gd name="connsiteY7" fmla="*/ 782916 h 4504007"/>
              <a:gd name="connsiteX8" fmla="*/ 4797849 w 5811428"/>
              <a:gd name="connsiteY8" fmla="*/ 676899 h 4504007"/>
              <a:gd name="connsiteX9" fmla="*/ 4811102 w 5811428"/>
              <a:gd name="connsiteY9" fmla="*/ 517873 h 4504007"/>
              <a:gd name="connsiteX10" fmla="*/ 4572562 w 5811428"/>
              <a:gd name="connsiteY10" fmla="*/ 398603 h 4504007"/>
              <a:gd name="connsiteX11" fmla="*/ 4996632 w 5811428"/>
              <a:gd name="connsiteY11" fmla="*/ 186568 h 4504007"/>
              <a:gd name="connsiteX12" fmla="*/ 5738754 w 5811428"/>
              <a:gd name="connsiteY12" fmla="*/ 1038 h 4504007"/>
              <a:gd name="connsiteX13" fmla="*/ 5752006 w 5811428"/>
              <a:gd name="connsiteY13" fmla="*/ 120308 h 4504007"/>
              <a:gd name="connsiteX14" fmla="*/ 5460458 w 5811428"/>
              <a:gd name="connsiteY14" fmla="*/ 305838 h 4504007"/>
              <a:gd name="connsiteX15" fmla="*/ 5553223 w 5811428"/>
              <a:gd name="connsiteY15" fmla="*/ 557629 h 4504007"/>
              <a:gd name="connsiteX16" fmla="*/ 5672493 w 5811428"/>
              <a:gd name="connsiteY16" fmla="*/ 796168 h 4504007"/>
              <a:gd name="connsiteX17" fmla="*/ 4572562 w 5811428"/>
              <a:gd name="connsiteY17" fmla="*/ 1153977 h 4504007"/>
              <a:gd name="connsiteX18" fmla="*/ 4678580 w 5811428"/>
              <a:gd name="connsiteY18" fmla="*/ 1525038 h 4504007"/>
              <a:gd name="connsiteX19" fmla="*/ 5301432 w 5811428"/>
              <a:gd name="connsiteY19" fmla="*/ 2187647 h 4504007"/>
              <a:gd name="connsiteX20" fmla="*/ 5076145 w 5811428"/>
              <a:gd name="connsiteY20" fmla="*/ 2890012 h 4504007"/>
              <a:gd name="connsiteX21" fmla="*/ 4135241 w 5811428"/>
              <a:gd name="connsiteY21" fmla="*/ 3062290 h 4504007"/>
              <a:gd name="connsiteX22" fmla="*/ 3830441 w 5811428"/>
              <a:gd name="connsiteY22" fmla="*/ 3287577 h 4504007"/>
              <a:gd name="connsiteX23" fmla="*/ 4294267 w 5811428"/>
              <a:gd name="connsiteY23" fmla="*/ 4069455 h 4504007"/>
              <a:gd name="connsiteX24" fmla="*/ 5009884 w 5811428"/>
              <a:gd name="connsiteY24" fmla="*/ 4374255 h 4504007"/>
              <a:gd name="connsiteX25" fmla="*/ 3419623 w 5811428"/>
              <a:gd name="connsiteY25" fmla="*/ 4440516 h 4504007"/>
              <a:gd name="connsiteX26" fmla="*/ 384876 w 5811428"/>
              <a:gd name="connsiteY26" fmla="*/ 4440516 h 4504007"/>
              <a:gd name="connsiteX27" fmla="*/ 331867 w 5811428"/>
              <a:gd name="connsiteY27" fmla="*/ 4400760 h 45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11428" h="4504007">
                <a:moveTo>
                  <a:pt x="331867" y="4400760"/>
                </a:moveTo>
                <a:cubicBezTo>
                  <a:pt x="270023" y="4193143"/>
                  <a:pt x="-72324" y="3481942"/>
                  <a:pt x="13815" y="3194812"/>
                </a:cubicBezTo>
                <a:cubicBezTo>
                  <a:pt x="99954" y="2907682"/>
                  <a:pt x="395919" y="2817125"/>
                  <a:pt x="848702" y="2677977"/>
                </a:cubicBezTo>
                <a:cubicBezTo>
                  <a:pt x="1301485" y="2538829"/>
                  <a:pt x="2326319" y="2501281"/>
                  <a:pt x="2730510" y="2359925"/>
                </a:cubicBezTo>
                <a:cubicBezTo>
                  <a:pt x="3134701" y="2218569"/>
                  <a:pt x="3256179" y="1988864"/>
                  <a:pt x="3273849" y="1829838"/>
                </a:cubicBezTo>
                <a:cubicBezTo>
                  <a:pt x="3291519" y="1670812"/>
                  <a:pt x="2860824" y="1549333"/>
                  <a:pt x="2836528" y="1405768"/>
                </a:cubicBezTo>
                <a:cubicBezTo>
                  <a:pt x="2812233" y="1262203"/>
                  <a:pt x="2922667" y="1072256"/>
                  <a:pt x="3128076" y="968447"/>
                </a:cubicBezTo>
                <a:cubicBezTo>
                  <a:pt x="3333485" y="864638"/>
                  <a:pt x="3790685" y="831507"/>
                  <a:pt x="4068980" y="782916"/>
                </a:cubicBezTo>
                <a:cubicBezTo>
                  <a:pt x="4347276" y="734325"/>
                  <a:pt x="4674162" y="721073"/>
                  <a:pt x="4797849" y="676899"/>
                </a:cubicBezTo>
                <a:cubicBezTo>
                  <a:pt x="4921536" y="632725"/>
                  <a:pt x="4848650" y="564256"/>
                  <a:pt x="4811102" y="517873"/>
                </a:cubicBezTo>
                <a:cubicBezTo>
                  <a:pt x="4773554" y="471490"/>
                  <a:pt x="4541640" y="453820"/>
                  <a:pt x="4572562" y="398603"/>
                </a:cubicBezTo>
                <a:cubicBezTo>
                  <a:pt x="4603484" y="343385"/>
                  <a:pt x="4802267" y="252829"/>
                  <a:pt x="4996632" y="186568"/>
                </a:cubicBezTo>
                <a:cubicBezTo>
                  <a:pt x="5190997" y="120307"/>
                  <a:pt x="5612858" y="12081"/>
                  <a:pt x="5738754" y="1038"/>
                </a:cubicBezTo>
                <a:cubicBezTo>
                  <a:pt x="5864650" y="-10005"/>
                  <a:pt x="5798389" y="69508"/>
                  <a:pt x="5752006" y="120308"/>
                </a:cubicBezTo>
                <a:cubicBezTo>
                  <a:pt x="5705623" y="171108"/>
                  <a:pt x="5493589" y="232951"/>
                  <a:pt x="5460458" y="305838"/>
                </a:cubicBezTo>
                <a:cubicBezTo>
                  <a:pt x="5427328" y="378725"/>
                  <a:pt x="5517884" y="475907"/>
                  <a:pt x="5553223" y="557629"/>
                </a:cubicBezTo>
                <a:cubicBezTo>
                  <a:pt x="5588562" y="639351"/>
                  <a:pt x="5835936" y="696777"/>
                  <a:pt x="5672493" y="796168"/>
                </a:cubicBezTo>
                <a:cubicBezTo>
                  <a:pt x="5509050" y="895559"/>
                  <a:pt x="4738214" y="1032499"/>
                  <a:pt x="4572562" y="1153977"/>
                </a:cubicBezTo>
                <a:cubicBezTo>
                  <a:pt x="4406910" y="1275455"/>
                  <a:pt x="4557102" y="1352760"/>
                  <a:pt x="4678580" y="1525038"/>
                </a:cubicBezTo>
                <a:cubicBezTo>
                  <a:pt x="4800058" y="1697316"/>
                  <a:pt x="5235171" y="1960151"/>
                  <a:pt x="5301432" y="2187647"/>
                </a:cubicBezTo>
                <a:cubicBezTo>
                  <a:pt x="5367693" y="2415143"/>
                  <a:pt x="5270510" y="2744238"/>
                  <a:pt x="5076145" y="2890012"/>
                </a:cubicBezTo>
                <a:cubicBezTo>
                  <a:pt x="4881780" y="3035786"/>
                  <a:pt x="4342858" y="2996029"/>
                  <a:pt x="4135241" y="3062290"/>
                </a:cubicBezTo>
                <a:cubicBezTo>
                  <a:pt x="3927624" y="3128551"/>
                  <a:pt x="3803937" y="3119716"/>
                  <a:pt x="3830441" y="3287577"/>
                </a:cubicBezTo>
                <a:cubicBezTo>
                  <a:pt x="3856945" y="3455438"/>
                  <a:pt x="4097693" y="3888342"/>
                  <a:pt x="4294267" y="4069455"/>
                </a:cubicBezTo>
                <a:cubicBezTo>
                  <a:pt x="4490841" y="4250568"/>
                  <a:pt x="5155658" y="4312412"/>
                  <a:pt x="5009884" y="4374255"/>
                </a:cubicBezTo>
                <a:cubicBezTo>
                  <a:pt x="4864110" y="4436098"/>
                  <a:pt x="4190458" y="4429473"/>
                  <a:pt x="3419623" y="4440516"/>
                </a:cubicBezTo>
                <a:cubicBezTo>
                  <a:pt x="2648788" y="4451560"/>
                  <a:pt x="892876" y="4442725"/>
                  <a:pt x="384876" y="4440516"/>
                </a:cubicBezTo>
                <a:cubicBezTo>
                  <a:pt x="-123124" y="4438307"/>
                  <a:pt x="393711" y="4608377"/>
                  <a:pt x="331867" y="440076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5673081" y="4128771"/>
            <a:ext cx="3378057" cy="249554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 flipV="1">
            <a:off x="7237560" y="4626981"/>
            <a:ext cx="356560" cy="144016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6594214" y="4938649"/>
            <a:ext cx="1535788" cy="4084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704528" y="692696"/>
            <a:ext cx="216024" cy="5832648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719066" y="3891418"/>
            <a:ext cx="4305943" cy="102380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880992" y="3789040"/>
            <a:ext cx="576064" cy="2520280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32" y="195935"/>
            <a:ext cx="1875415" cy="142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1354456" y="580109"/>
            <a:ext cx="3814568" cy="3096093"/>
            <a:chOff x="630244" y="900262"/>
            <a:chExt cx="5630393" cy="5409170"/>
          </a:xfrm>
        </p:grpSpPr>
        <p:sp>
          <p:nvSpPr>
            <p:cNvPr id="54" name="フリーフォーム 53"/>
            <p:cNvSpPr/>
            <p:nvPr/>
          </p:nvSpPr>
          <p:spPr>
            <a:xfrm rot="19458234">
              <a:off x="1011152" y="1014888"/>
              <a:ext cx="5249485" cy="3800421"/>
            </a:xfrm>
            <a:custGeom>
              <a:avLst/>
              <a:gdLst>
                <a:gd name="connsiteX0" fmla="*/ 808383 w 6135757"/>
                <a:gd name="connsiteY0" fmla="*/ 1987826 h 4408705"/>
                <a:gd name="connsiteX1" fmla="*/ 834887 w 6135757"/>
                <a:gd name="connsiteY1" fmla="*/ 1908313 h 4408705"/>
                <a:gd name="connsiteX2" fmla="*/ 927652 w 6135757"/>
                <a:gd name="connsiteY2" fmla="*/ 1683026 h 4408705"/>
                <a:gd name="connsiteX3" fmla="*/ 967409 w 6135757"/>
                <a:gd name="connsiteY3" fmla="*/ 1524000 h 4408705"/>
                <a:gd name="connsiteX4" fmla="*/ 993913 w 6135757"/>
                <a:gd name="connsiteY4" fmla="*/ 1431234 h 4408705"/>
                <a:gd name="connsiteX5" fmla="*/ 1020418 w 6135757"/>
                <a:gd name="connsiteY5" fmla="*/ 1404730 h 4408705"/>
                <a:gd name="connsiteX6" fmla="*/ 1060174 w 6135757"/>
                <a:gd name="connsiteY6" fmla="*/ 1311965 h 4408705"/>
                <a:gd name="connsiteX7" fmla="*/ 1086678 w 6135757"/>
                <a:gd name="connsiteY7" fmla="*/ 1258956 h 4408705"/>
                <a:gd name="connsiteX8" fmla="*/ 1152939 w 6135757"/>
                <a:gd name="connsiteY8" fmla="*/ 1192695 h 4408705"/>
                <a:gd name="connsiteX9" fmla="*/ 1205948 w 6135757"/>
                <a:gd name="connsiteY9" fmla="*/ 1139687 h 4408705"/>
                <a:gd name="connsiteX10" fmla="*/ 1272209 w 6135757"/>
                <a:gd name="connsiteY10" fmla="*/ 1073426 h 4408705"/>
                <a:gd name="connsiteX11" fmla="*/ 1298713 w 6135757"/>
                <a:gd name="connsiteY11" fmla="*/ 1033669 h 4408705"/>
                <a:gd name="connsiteX12" fmla="*/ 1325218 w 6135757"/>
                <a:gd name="connsiteY12" fmla="*/ 1007165 h 4408705"/>
                <a:gd name="connsiteX13" fmla="*/ 1378226 w 6135757"/>
                <a:gd name="connsiteY13" fmla="*/ 927652 h 4408705"/>
                <a:gd name="connsiteX14" fmla="*/ 1404731 w 6135757"/>
                <a:gd name="connsiteY14" fmla="*/ 901147 h 4408705"/>
                <a:gd name="connsiteX15" fmla="*/ 1457739 w 6135757"/>
                <a:gd name="connsiteY15" fmla="*/ 834887 h 4408705"/>
                <a:gd name="connsiteX16" fmla="*/ 1510748 w 6135757"/>
                <a:gd name="connsiteY16" fmla="*/ 795130 h 4408705"/>
                <a:gd name="connsiteX17" fmla="*/ 1550505 w 6135757"/>
                <a:gd name="connsiteY17" fmla="*/ 742121 h 4408705"/>
                <a:gd name="connsiteX18" fmla="*/ 1643270 w 6135757"/>
                <a:gd name="connsiteY18" fmla="*/ 649356 h 4408705"/>
                <a:gd name="connsiteX19" fmla="*/ 1696278 w 6135757"/>
                <a:gd name="connsiteY19" fmla="*/ 583095 h 4408705"/>
                <a:gd name="connsiteX20" fmla="*/ 1722783 w 6135757"/>
                <a:gd name="connsiteY20" fmla="*/ 543339 h 4408705"/>
                <a:gd name="connsiteX21" fmla="*/ 1802296 w 6135757"/>
                <a:gd name="connsiteY21" fmla="*/ 477078 h 4408705"/>
                <a:gd name="connsiteX22" fmla="*/ 1868557 w 6135757"/>
                <a:gd name="connsiteY22" fmla="*/ 410817 h 4408705"/>
                <a:gd name="connsiteX23" fmla="*/ 1934818 w 6135757"/>
                <a:gd name="connsiteY23" fmla="*/ 344556 h 4408705"/>
                <a:gd name="connsiteX24" fmla="*/ 1974574 w 6135757"/>
                <a:gd name="connsiteY24" fmla="*/ 304800 h 4408705"/>
                <a:gd name="connsiteX25" fmla="*/ 2027583 w 6135757"/>
                <a:gd name="connsiteY25" fmla="*/ 278295 h 4408705"/>
                <a:gd name="connsiteX26" fmla="*/ 2067339 w 6135757"/>
                <a:gd name="connsiteY26" fmla="*/ 238539 h 4408705"/>
                <a:gd name="connsiteX27" fmla="*/ 2199861 w 6135757"/>
                <a:gd name="connsiteY27" fmla="*/ 159026 h 4408705"/>
                <a:gd name="connsiteX28" fmla="*/ 2252870 w 6135757"/>
                <a:gd name="connsiteY28" fmla="*/ 132521 h 4408705"/>
                <a:gd name="connsiteX29" fmla="*/ 2332383 w 6135757"/>
                <a:gd name="connsiteY29" fmla="*/ 119269 h 4408705"/>
                <a:gd name="connsiteX30" fmla="*/ 2411896 w 6135757"/>
                <a:gd name="connsiteY30" fmla="*/ 66261 h 4408705"/>
                <a:gd name="connsiteX31" fmla="*/ 2504661 w 6135757"/>
                <a:gd name="connsiteY31" fmla="*/ 53008 h 4408705"/>
                <a:gd name="connsiteX32" fmla="*/ 2610678 w 6135757"/>
                <a:gd name="connsiteY32" fmla="*/ 26504 h 4408705"/>
                <a:gd name="connsiteX33" fmla="*/ 2769705 w 6135757"/>
                <a:gd name="connsiteY33" fmla="*/ 0 h 4408705"/>
                <a:gd name="connsiteX34" fmla="*/ 3432313 w 6135757"/>
                <a:gd name="connsiteY34" fmla="*/ 26504 h 4408705"/>
                <a:gd name="connsiteX35" fmla="*/ 3564835 w 6135757"/>
                <a:gd name="connsiteY35" fmla="*/ 53008 h 4408705"/>
                <a:gd name="connsiteX36" fmla="*/ 3803374 w 6135757"/>
                <a:gd name="connsiteY36" fmla="*/ 79513 h 4408705"/>
                <a:gd name="connsiteX37" fmla="*/ 3909391 w 6135757"/>
                <a:gd name="connsiteY37" fmla="*/ 106017 h 4408705"/>
                <a:gd name="connsiteX38" fmla="*/ 4028661 w 6135757"/>
                <a:gd name="connsiteY38" fmla="*/ 132521 h 4408705"/>
                <a:gd name="connsiteX39" fmla="*/ 4200939 w 6135757"/>
                <a:gd name="connsiteY39" fmla="*/ 185530 h 4408705"/>
                <a:gd name="connsiteX40" fmla="*/ 4293705 w 6135757"/>
                <a:gd name="connsiteY40" fmla="*/ 212034 h 4408705"/>
                <a:gd name="connsiteX41" fmla="*/ 4359965 w 6135757"/>
                <a:gd name="connsiteY41" fmla="*/ 251791 h 4408705"/>
                <a:gd name="connsiteX42" fmla="*/ 4426226 w 6135757"/>
                <a:gd name="connsiteY42" fmla="*/ 278295 h 4408705"/>
                <a:gd name="connsiteX43" fmla="*/ 4479235 w 6135757"/>
                <a:gd name="connsiteY43" fmla="*/ 318052 h 4408705"/>
                <a:gd name="connsiteX44" fmla="*/ 4545496 w 6135757"/>
                <a:gd name="connsiteY44" fmla="*/ 344556 h 4408705"/>
                <a:gd name="connsiteX45" fmla="*/ 4625009 w 6135757"/>
                <a:gd name="connsiteY45" fmla="*/ 384313 h 4408705"/>
                <a:gd name="connsiteX46" fmla="*/ 4770783 w 6135757"/>
                <a:gd name="connsiteY46" fmla="*/ 477078 h 4408705"/>
                <a:gd name="connsiteX47" fmla="*/ 4903305 w 6135757"/>
                <a:gd name="connsiteY47" fmla="*/ 556591 h 4408705"/>
                <a:gd name="connsiteX48" fmla="*/ 4982818 w 6135757"/>
                <a:gd name="connsiteY48" fmla="*/ 622852 h 4408705"/>
                <a:gd name="connsiteX49" fmla="*/ 5181600 w 6135757"/>
                <a:gd name="connsiteY49" fmla="*/ 755374 h 4408705"/>
                <a:gd name="connsiteX50" fmla="*/ 5274365 w 6135757"/>
                <a:gd name="connsiteY50" fmla="*/ 834887 h 4408705"/>
                <a:gd name="connsiteX51" fmla="*/ 5420139 w 6135757"/>
                <a:gd name="connsiteY51" fmla="*/ 927652 h 4408705"/>
                <a:gd name="connsiteX52" fmla="*/ 5512905 w 6135757"/>
                <a:gd name="connsiteY52" fmla="*/ 1020417 h 4408705"/>
                <a:gd name="connsiteX53" fmla="*/ 5552661 w 6135757"/>
                <a:gd name="connsiteY53" fmla="*/ 1060174 h 4408705"/>
                <a:gd name="connsiteX54" fmla="*/ 5618922 w 6135757"/>
                <a:gd name="connsiteY54" fmla="*/ 1166191 h 4408705"/>
                <a:gd name="connsiteX55" fmla="*/ 5632174 w 6135757"/>
                <a:gd name="connsiteY55" fmla="*/ 1205947 h 4408705"/>
                <a:gd name="connsiteX56" fmla="*/ 5685183 w 6135757"/>
                <a:gd name="connsiteY56" fmla="*/ 1258956 h 4408705"/>
                <a:gd name="connsiteX57" fmla="*/ 5711687 w 6135757"/>
                <a:gd name="connsiteY57" fmla="*/ 1338469 h 4408705"/>
                <a:gd name="connsiteX58" fmla="*/ 5738191 w 6135757"/>
                <a:gd name="connsiteY58" fmla="*/ 1391478 h 4408705"/>
                <a:gd name="connsiteX59" fmla="*/ 5857461 w 6135757"/>
                <a:gd name="connsiteY59" fmla="*/ 1762539 h 4408705"/>
                <a:gd name="connsiteX60" fmla="*/ 5976731 w 6135757"/>
                <a:gd name="connsiteY60" fmla="*/ 2001078 h 4408705"/>
                <a:gd name="connsiteX61" fmla="*/ 6056244 w 6135757"/>
                <a:gd name="connsiteY61" fmla="*/ 2199861 h 4408705"/>
                <a:gd name="connsiteX62" fmla="*/ 6069496 w 6135757"/>
                <a:gd name="connsiteY62" fmla="*/ 2292626 h 4408705"/>
                <a:gd name="connsiteX63" fmla="*/ 6096000 w 6135757"/>
                <a:gd name="connsiteY63" fmla="*/ 2372139 h 4408705"/>
                <a:gd name="connsiteX64" fmla="*/ 6135757 w 6135757"/>
                <a:gd name="connsiteY64" fmla="*/ 2478156 h 4408705"/>
                <a:gd name="connsiteX65" fmla="*/ 6109252 w 6135757"/>
                <a:gd name="connsiteY65" fmla="*/ 2782956 h 4408705"/>
                <a:gd name="connsiteX66" fmla="*/ 6069496 w 6135757"/>
                <a:gd name="connsiteY66" fmla="*/ 2902226 h 4408705"/>
                <a:gd name="connsiteX67" fmla="*/ 6042991 w 6135757"/>
                <a:gd name="connsiteY67" fmla="*/ 3021495 h 4408705"/>
                <a:gd name="connsiteX68" fmla="*/ 6016487 w 6135757"/>
                <a:gd name="connsiteY68" fmla="*/ 3101008 h 4408705"/>
                <a:gd name="connsiteX69" fmla="*/ 6003235 w 6135757"/>
                <a:gd name="connsiteY69" fmla="*/ 3154017 h 4408705"/>
                <a:gd name="connsiteX70" fmla="*/ 5976731 w 6135757"/>
                <a:gd name="connsiteY70" fmla="*/ 3207026 h 4408705"/>
                <a:gd name="connsiteX71" fmla="*/ 5950226 w 6135757"/>
                <a:gd name="connsiteY71" fmla="*/ 3286539 h 4408705"/>
                <a:gd name="connsiteX72" fmla="*/ 5923722 w 6135757"/>
                <a:gd name="connsiteY72" fmla="*/ 3339547 h 4408705"/>
                <a:gd name="connsiteX73" fmla="*/ 5910470 w 6135757"/>
                <a:gd name="connsiteY73" fmla="*/ 3379304 h 4408705"/>
                <a:gd name="connsiteX74" fmla="*/ 5844209 w 6135757"/>
                <a:gd name="connsiteY74" fmla="*/ 3485321 h 4408705"/>
                <a:gd name="connsiteX75" fmla="*/ 5777948 w 6135757"/>
                <a:gd name="connsiteY75" fmla="*/ 3578087 h 4408705"/>
                <a:gd name="connsiteX76" fmla="*/ 5671931 w 6135757"/>
                <a:gd name="connsiteY76" fmla="*/ 3684104 h 4408705"/>
                <a:gd name="connsiteX77" fmla="*/ 5618922 w 6135757"/>
                <a:gd name="connsiteY77" fmla="*/ 3723861 h 4408705"/>
                <a:gd name="connsiteX78" fmla="*/ 5565913 w 6135757"/>
                <a:gd name="connsiteY78" fmla="*/ 3790121 h 4408705"/>
                <a:gd name="connsiteX79" fmla="*/ 5499652 w 6135757"/>
                <a:gd name="connsiteY79" fmla="*/ 3843130 h 4408705"/>
                <a:gd name="connsiteX80" fmla="*/ 5446644 w 6135757"/>
                <a:gd name="connsiteY80" fmla="*/ 3909391 h 4408705"/>
                <a:gd name="connsiteX81" fmla="*/ 5420139 w 6135757"/>
                <a:gd name="connsiteY81" fmla="*/ 3949147 h 4408705"/>
                <a:gd name="connsiteX82" fmla="*/ 5367131 w 6135757"/>
                <a:gd name="connsiteY82" fmla="*/ 3988904 h 4408705"/>
                <a:gd name="connsiteX83" fmla="*/ 5221357 w 6135757"/>
                <a:gd name="connsiteY83" fmla="*/ 4121426 h 4408705"/>
                <a:gd name="connsiteX84" fmla="*/ 5168348 w 6135757"/>
                <a:gd name="connsiteY84" fmla="*/ 4161182 h 4408705"/>
                <a:gd name="connsiteX85" fmla="*/ 5035826 w 6135757"/>
                <a:gd name="connsiteY85" fmla="*/ 4200939 h 4408705"/>
                <a:gd name="connsiteX86" fmla="*/ 4969565 w 6135757"/>
                <a:gd name="connsiteY86" fmla="*/ 4227443 h 4408705"/>
                <a:gd name="connsiteX87" fmla="*/ 4797287 w 6135757"/>
                <a:gd name="connsiteY87" fmla="*/ 4280452 h 4408705"/>
                <a:gd name="connsiteX88" fmla="*/ 4717774 w 6135757"/>
                <a:gd name="connsiteY88" fmla="*/ 4320208 h 4408705"/>
                <a:gd name="connsiteX89" fmla="*/ 4638261 w 6135757"/>
                <a:gd name="connsiteY89" fmla="*/ 4333461 h 4408705"/>
                <a:gd name="connsiteX90" fmla="*/ 4439478 w 6135757"/>
                <a:gd name="connsiteY90" fmla="*/ 4373217 h 4408705"/>
                <a:gd name="connsiteX91" fmla="*/ 4015409 w 6135757"/>
                <a:gd name="connsiteY91" fmla="*/ 4386469 h 4408705"/>
                <a:gd name="connsiteX92" fmla="*/ 3472070 w 6135757"/>
                <a:gd name="connsiteY92" fmla="*/ 4373217 h 4408705"/>
                <a:gd name="connsiteX93" fmla="*/ 3392557 w 6135757"/>
                <a:gd name="connsiteY93" fmla="*/ 4359965 h 4408705"/>
                <a:gd name="connsiteX94" fmla="*/ 3326296 w 6135757"/>
                <a:gd name="connsiteY94" fmla="*/ 4346713 h 4408705"/>
                <a:gd name="connsiteX95" fmla="*/ 3101009 w 6135757"/>
                <a:gd name="connsiteY95" fmla="*/ 4306956 h 4408705"/>
                <a:gd name="connsiteX96" fmla="*/ 3061252 w 6135757"/>
                <a:gd name="connsiteY96" fmla="*/ 4293704 h 4408705"/>
                <a:gd name="connsiteX97" fmla="*/ 2928731 w 6135757"/>
                <a:gd name="connsiteY97" fmla="*/ 4267200 h 4408705"/>
                <a:gd name="connsiteX98" fmla="*/ 2623931 w 6135757"/>
                <a:gd name="connsiteY98" fmla="*/ 4240695 h 4408705"/>
                <a:gd name="connsiteX99" fmla="*/ 2464905 w 6135757"/>
                <a:gd name="connsiteY99" fmla="*/ 4214191 h 4408705"/>
                <a:gd name="connsiteX100" fmla="*/ 2345635 w 6135757"/>
                <a:gd name="connsiteY100" fmla="*/ 4187687 h 4408705"/>
                <a:gd name="connsiteX101" fmla="*/ 2266122 w 6135757"/>
                <a:gd name="connsiteY101" fmla="*/ 4147930 h 4408705"/>
                <a:gd name="connsiteX102" fmla="*/ 2226365 w 6135757"/>
                <a:gd name="connsiteY102" fmla="*/ 4134678 h 4408705"/>
                <a:gd name="connsiteX103" fmla="*/ 2186609 w 6135757"/>
                <a:gd name="connsiteY103" fmla="*/ 4108174 h 4408705"/>
                <a:gd name="connsiteX104" fmla="*/ 2107096 w 6135757"/>
                <a:gd name="connsiteY104" fmla="*/ 4081669 h 4408705"/>
                <a:gd name="connsiteX105" fmla="*/ 2080591 w 6135757"/>
                <a:gd name="connsiteY105" fmla="*/ 4055165 h 4408705"/>
                <a:gd name="connsiteX106" fmla="*/ 2054087 w 6135757"/>
                <a:gd name="connsiteY106" fmla="*/ 4015408 h 4408705"/>
                <a:gd name="connsiteX107" fmla="*/ 1987826 w 6135757"/>
                <a:gd name="connsiteY107" fmla="*/ 3975652 h 4408705"/>
                <a:gd name="connsiteX108" fmla="*/ 1895061 w 6135757"/>
                <a:gd name="connsiteY108" fmla="*/ 3922643 h 4408705"/>
                <a:gd name="connsiteX109" fmla="*/ 1855305 w 6135757"/>
                <a:gd name="connsiteY109" fmla="*/ 3896139 h 4408705"/>
                <a:gd name="connsiteX110" fmla="*/ 1762539 w 6135757"/>
                <a:gd name="connsiteY110" fmla="*/ 3869634 h 4408705"/>
                <a:gd name="connsiteX111" fmla="*/ 1722783 w 6135757"/>
                <a:gd name="connsiteY111" fmla="*/ 3843130 h 4408705"/>
                <a:gd name="connsiteX112" fmla="*/ 1563757 w 6135757"/>
                <a:gd name="connsiteY112" fmla="*/ 3816626 h 4408705"/>
                <a:gd name="connsiteX113" fmla="*/ 1484244 w 6135757"/>
                <a:gd name="connsiteY113" fmla="*/ 3803374 h 4408705"/>
                <a:gd name="connsiteX114" fmla="*/ 1126435 w 6135757"/>
                <a:gd name="connsiteY114" fmla="*/ 3790121 h 4408705"/>
                <a:gd name="connsiteX115" fmla="*/ 901148 w 6135757"/>
                <a:gd name="connsiteY115" fmla="*/ 3776869 h 4408705"/>
                <a:gd name="connsiteX116" fmla="*/ 808383 w 6135757"/>
                <a:gd name="connsiteY116" fmla="*/ 3763617 h 4408705"/>
                <a:gd name="connsiteX117" fmla="*/ 768626 w 6135757"/>
                <a:gd name="connsiteY117" fmla="*/ 3750365 h 4408705"/>
                <a:gd name="connsiteX118" fmla="*/ 649357 w 6135757"/>
                <a:gd name="connsiteY118" fmla="*/ 3737113 h 4408705"/>
                <a:gd name="connsiteX119" fmla="*/ 410818 w 6135757"/>
                <a:gd name="connsiteY119" fmla="*/ 3697356 h 4408705"/>
                <a:gd name="connsiteX120" fmla="*/ 145774 w 6135757"/>
                <a:gd name="connsiteY120" fmla="*/ 3657600 h 4408705"/>
                <a:gd name="connsiteX121" fmla="*/ 92765 w 6135757"/>
                <a:gd name="connsiteY121" fmla="*/ 3644347 h 4408705"/>
                <a:gd name="connsiteX122" fmla="*/ 39757 w 6135757"/>
                <a:gd name="connsiteY122" fmla="*/ 3617843 h 4408705"/>
                <a:gd name="connsiteX123" fmla="*/ 0 w 6135757"/>
                <a:gd name="connsiteY123" fmla="*/ 3485321 h 4408705"/>
                <a:gd name="connsiteX124" fmla="*/ 13252 w 6135757"/>
                <a:gd name="connsiteY124" fmla="*/ 3379304 h 4408705"/>
                <a:gd name="connsiteX125" fmla="*/ 26505 w 6135757"/>
                <a:gd name="connsiteY125" fmla="*/ 3339547 h 4408705"/>
                <a:gd name="connsiteX126" fmla="*/ 66261 w 6135757"/>
                <a:gd name="connsiteY126" fmla="*/ 3246782 h 4408705"/>
                <a:gd name="connsiteX127" fmla="*/ 119270 w 6135757"/>
                <a:gd name="connsiteY127" fmla="*/ 3193774 h 4408705"/>
                <a:gd name="connsiteX128" fmla="*/ 145774 w 6135757"/>
                <a:gd name="connsiteY128" fmla="*/ 3154017 h 4408705"/>
                <a:gd name="connsiteX129" fmla="*/ 198783 w 6135757"/>
                <a:gd name="connsiteY129" fmla="*/ 3087756 h 4408705"/>
                <a:gd name="connsiteX130" fmla="*/ 225287 w 6135757"/>
                <a:gd name="connsiteY130" fmla="*/ 3008243 h 4408705"/>
                <a:gd name="connsiteX131" fmla="*/ 251791 w 6135757"/>
                <a:gd name="connsiteY131" fmla="*/ 2955234 h 4408705"/>
                <a:gd name="connsiteX132" fmla="*/ 291548 w 6135757"/>
                <a:gd name="connsiteY132" fmla="*/ 2849217 h 4408705"/>
                <a:gd name="connsiteX133" fmla="*/ 344557 w 6135757"/>
                <a:gd name="connsiteY133" fmla="*/ 2769704 h 4408705"/>
                <a:gd name="connsiteX134" fmla="*/ 424070 w 6135757"/>
                <a:gd name="connsiteY134" fmla="*/ 2637182 h 4408705"/>
                <a:gd name="connsiteX135" fmla="*/ 437322 w 6135757"/>
                <a:gd name="connsiteY135" fmla="*/ 2570921 h 4408705"/>
                <a:gd name="connsiteX136" fmla="*/ 463826 w 6135757"/>
                <a:gd name="connsiteY136" fmla="*/ 2531165 h 4408705"/>
                <a:gd name="connsiteX137" fmla="*/ 477078 w 6135757"/>
                <a:gd name="connsiteY137" fmla="*/ 2491408 h 4408705"/>
                <a:gd name="connsiteX138" fmla="*/ 543339 w 6135757"/>
                <a:gd name="connsiteY138" fmla="*/ 2398643 h 4408705"/>
                <a:gd name="connsiteX139" fmla="*/ 569844 w 6135757"/>
                <a:gd name="connsiteY139" fmla="*/ 2345634 h 4408705"/>
                <a:gd name="connsiteX140" fmla="*/ 609600 w 6135757"/>
                <a:gd name="connsiteY140" fmla="*/ 2305878 h 4408705"/>
                <a:gd name="connsiteX141" fmla="*/ 636105 w 6135757"/>
                <a:gd name="connsiteY141" fmla="*/ 2252869 h 4408705"/>
                <a:gd name="connsiteX142" fmla="*/ 702365 w 6135757"/>
                <a:gd name="connsiteY142" fmla="*/ 2186608 h 4408705"/>
                <a:gd name="connsiteX143" fmla="*/ 728870 w 6135757"/>
                <a:gd name="connsiteY143" fmla="*/ 2160104 h 4408705"/>
                <a:gd name="connsiteX144" fmla="*/ 768626 w 6135757"/>
                <a:gd name="connsiteY144" fmla="*/ 2133600 h 4408705"/>
                <a:gd name="connsiteX145" fmla="*/ 795131 w 6135757"/>
                <a:gd name="connsiteY145" fmla="*/ 2107095 h 4408705"/>
                <a:gd name="connsiteX146" fmla="*/ 848139 w 6135757"/>
                <a:gd name="connsiteY146" fmla="*/ 2080591 h 440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135757" h="4408705">
                  <a:moveTo>
                    <a:pt x="808383" y="1987826"/>
                  </a:moveTo>
                  <a:cubicBezTo>
                    <a:pt x="817218" y="1961322"/>
                    <a:pt x="824250" y="1934147"/>
                    <a:pt x="834887" y="1908313"/>
                  </a:cubicBezTo>
                  <a:cubicBezTo>
                    <a:pt x="943837" y="1643719"/>
                    <a:pt x="867976" y="1862056"/>
                    <a:pt x="927652" y="1683026"/>
                  </a:cubicBezTo>
                  <a:cubicBezTo>
                    <a:pt x="950525" y="1522929"/>
                    <a:pt x="924541" y="1652607"/>
                    <a:pt x="967409" y="1524000"/>
                  </a:cubicBezTo>
                  <a:cubicBezTo>
                    <a:pt x="971740" y="1511006"/>
                    <a:pt x="984342" y="1447186"/>
                    <a:pt x="993913" y="1431234"/>
                  </a:cubicBezTo>
                  <a:cubicBezTo>
                    <a:pt x="1000341" y="1420520"/>
                    <a:pt x="1011583" y="1413565"/>
                    <a:pt x="1020418" y="1404730"/>
                  </a:cubicBezTo>
                  <a:cubicBezTo>
                    <a:pt x="1042184" y="1317663"/>
                    <a:pt x="1019499" y="1383146"/>
                    <a:pt x="1060174" y="1311965"/>
                  </a:cubicBezTo>
                  <a:cubicBezTo>
                    <a:pt x="1069975" y="1294813"/>
                    <a:pt x="1074550" y="1274550"/>
                    <a:pt x="1086678" y="1258956"/>
                  </a:cubicBezTo>
                  <a:cubicBezTo>
                    <a:pt x="1105855" y="1234300"/>
                    <a:pt x="1130852" y="1214782"/>
                    <a:pt x="1152939" y="1192695"/>
                  </a:cubicBezTo>
                  <a:cubicBezTo>
                    <a:pt x="1170609" y="1175026"/>
                    <a:pt x="1192087" y="1160479"/>
                    <a:pt x="1205948" y="1139687"/>
                  </a:cubicBezTo>
                  <a:cubicBezTo>
                    <a:pt x="1241287" y="1086678"/>
                    <a:pt x="1219200" y="1108765"/>
                    <a:pt x="1272209" y="1073426"/>
                  </a:cubicBezTo>
                  <a:cubicBezTo>
                    <a:pt x="1281044" y="1060174"/>
                    <a:pt x="1288763" y="1046106"/>
                    <a:pt x="1298713" y="1033669"/>
                  </a:cubicBezTo>
                  <a:cubicBezTo>
                    <a:pt x="1306518" y="1023913"/>
                    <a:pt x="1317721" y="1017160"/>
                    <a:pt x="1325218" y="1007165"/>
                  </a:cubicBezTo>
                  <a:cubicBezTo>
                    <a:pt x="1344331" y="981682"/>
                    <a:pt x="1359114" y="953135"/>
                    <a:pt x="1378226" y="927652"/>
                  </a:cubicBezTo>
                  <a:cubicBezTo>
                    <a:pt x="1385723" y="917656"/>
                    <a:pt x="1396600" y="910634"/>
                    <a:pt x="1404731" y="901147"/>
                  </a:cubicBezTo>
                  <a:cubicBezTo>
                    <a:pt x="1423138" y="879672"/>
                    <a:pt x="1437739" y="854887"/>
                    <a:pt x="1457739" y="834887"/>
                  </a:cubicBezTo>
                  <a:cubicBezTo>
                    <a:pt x="1473357" y="819269"/>
                    <a:pt x="1495130" y="810748"/>
                    <a:pt x="1510748" y="795130"/>
                  </a:cubicBezTo>
                  <a:cubicBezTo>
                    <a:pt x="1526366" y="779512"/>
                    <a:pt x="1535648" y="758464"/>
                    <a:pt x="1550505" y="742121"/>
                  </a:cubicBezTo>
                  <a:cubicBezTo>
                    <a:pt x="1579921" y="709764"/>
                    <a:pt x="1615952" y="683503"/>
                    <a:pt x="1643270" y="649356"/>
                  </a:cubicBezTo>
                  <a:cubicBezTo>
                    <a:pt x="1660939" y="627269"/>
                    <a:pt x="1679307" y="605723"/>
                    <a:pt x="1696278" y="583095"/>
                  </a:cubicBezTo>
                  <a:cubicBezTo>
                    <a:pt x="1705834" y="570353"/>
                    <a:pt x="1711521" y="554601"/>
                    <a:pt x="1722783" y="543339"/>
                  </a:cubicBezTo>
                  <a:cubicBezTo>
                    <a:pt x="1774312" y="491810"/>
                    <a:pt x="1766664" y="521618"/>
                    <a:pt x="1802296" y="477078"/>
                  </a:cubicBezTo>
                  <a:cubicBezTo>
                    <a:pt x="1852782" y="413971"/>
                    <a:pt x="1800400" y="456254"/>
                    <a:pt x="1868557" y="410817"/>
                  </a:cubicBezTo>
                  <a:cubicBezTo>
                    <a:pt x="1917147" y="337932"/>
                    <a:pt x="1868557" y="399773"/>
                    <a:pt x="1934818" y="344556"/>
                  </a:cubicBezTo>
                  <a:cubicBezTo>
                    <a:pt x="1949215" y="332558"/>
                    <a:pt x="1959324" y="315693"/>
                    <a:pt x="1974574" y="304800"/>
                  </a:cubicBezTo>
                  <a:cubicBezTo>
                    <a:pt x="1990650" y="293317"/>
                    <a:pt x="2011507" y="289778"/>
                    <a:pt x="2027583" y="278295"/>
                  </a:cubicBezTo>
                  <a:cubicBezTo>
                    <a:pt x="2042833" y="267402"/>
                    <a:pt x="2051930" y="249207"/>
                    <a:pt x="2067339" y="238539"/>
                  </a:cubicBezTo>
                  <a:cubicBezTo>
                    <a:pt x="2109694" y="209216"/>
                    <a:pt x="2153785" y="182065"/>
                    <a:pt x="2199861" y="159026"/>
                  </a:cubicBezTo>
                  <a:cubicBezTo>
                    <a:pt x="2217531" y="150191"/>
                    <a:pt x="2233948" y="138198"/>
                    <a:pt x="2252870" y="132521"/>
                  </a:cubicBezTo>
                  <a:cubicBezTo>
                    <a:pt x="2278607" y="124800"/>
                    <a:pt x="2305879" y="123686"/>
                    <a:pt x="2332383" y="119269"/>
                  </a:cubicBezTo>
                  <a:cubicBezTo>
                    <a:pt x="2358887" y="101600"/>
                    <a:pt x="2382165" y="77696"/>
                    <a:pt x="2411896" y="66261"/>
                  </a:cubicBezTo>
                  <a:cubicBezTo>
                    <a:pt x="2441050" y="55048"/>
                    <a:pt x="2474032" y="59134"/>
                    <a:pt x="2504661" y="53008"/>
                  </a:cubicBezTo>
                  <a:cubicBezTo>
                    <a:pt x="2540380" y="45864"/>
                    <a:pt x="2575184" y="34695"/>
                    <a:pt x="2610678" y="26504"/>
                  </a:cubicBezTo>
                  <a:cubicBezTo>
                    <a:pt x="2673657" y="11971"/>
                    <a:pt x="2701669" y="9719"/>
                    <a:pt x="2769705" y="0"/>
                  </a:cubicBezTo>
                  <a:cubicBezTo>
                    <a:pt x="2853036" y="2083"/>
                    <a:pt x="3247276" y="-1251"/>
                    <a:pt x="3432313" y="26504"/>
                  </a:cubicBezTo>
                  <a:cubicBezTo>
                    <a:pt x="3476863" y="33186"/>
                    <a:pt x="3520239" y="46637"/>
                    <a:pt x="3564835" y="53008"/>
                  </a:cubicBezTo>
                  <a:cubicBezTo>
                    <a:pt x="3644033" y="64322"/>
                    <a:pt x="3803374" y="79513"/>
                    <a:pt x="3803374" y="79513"/>
                  </a:cubicBezTo>
                  <a:lnTo>
                    <a:pt x="3909391" y="106017"/>
                  </a:lnTo>
                  <a:cubicBezTo>
                    <a:pt x="3949035" y="115345"/>
                    <a:pt x="3989151" y="122643"/>
                    <a:pt x="4028661" y="132521"/>
                  </a:cubicBezTo>
                  <a:cubicBezTo>
                    <a:pt x="4130507" y="157983"/>
                    <a:pt x="4106365" y="156431"/>
                    <a:pt x="4200939" y="185530"/>
                  </a:cubicBezTo>
                  <a:cubicBezTo>
                    <a:pt x="4231676" y="194987"/>
                    <a:pt x="4262783" y="203199"/>
                    <a:pt x="4293705" y="212034"/>
                  </a:cubicBezTo>
                  <a:cubicBezTo>
                    <a:pt x="4315792" y="225286"/>
                    <a:pt x="4336927" y="240272"/>
                    <a:pt x="4359965" y="251791"/>
                  </a:cubicBezTo>
                  <a:cubicBezTo>
                    <a:pt x="4381242" y="262430"/>
                    <a:pt x="4405431" y="266742"/>
                    <a:pt x="4426226" y="278295"/>
                  </a:cubicBezTo>
                  <a:cubicBezTo>
                    <a:pt x="4445534" y="289021"/>
                    <a:pt x="4459927" y="307326"/>
                    <a:pt x="4479235" y="318052"/>
                  </a:cubicBezTo>
                  <a:cubicBezTo>
                    <a:pt x="4500030" y="329605"/>
                    <a:pt x="4523840" y="334712"/>
                    <a:pt x="4545496" y="344556"/>
                  </a:cubicBezTo>
                  <a:cubicBezTo>
                    <a:pt x="4572473" y="356818"/>
                    <a:pt x="4598994" y="370123"/>
                    <a:pt x="4625009" y="384313"/>
                  </a:cubicBezTo>
                  <a:cubicBezTo>
                    <a:pt x="4697188" y="423683"/>
                    <a:pt x="4696300" y="430526"/>
                    <a:pt x="4770783" y="477078"/>
                  </a:cubicBezTo>
                  <a:cubicBezTo>
                    <a:pt x="4814468" y="504381"/>
                    <a:pt x="4863730" y="523612"/>
                    <a:pt x="4903305" y="556591"/>
                  </a:cubicBezTo>
                  <a:cubicBezTo>
                    <a:pt x="4929809" y="578678"/>
                    <a:pt x="4955472" y="601816"/>
                    <a:pt x="4982818" y="622852"/>
                  </a:cubicBezTo>
                  <a:cubicBezTo>
                    <a:pt x="5296014" y="863773"/>
                    <a:pt x="4838807" y="503992"/>
                    <a:pt x="5181600" y="755374"/>
                  </a:cubicBezTo>
                  <a:cubicBezTo>
                    <a:pt x="5214442" y="779458"/>
                    <a:pt x="5241225" y="811215"/>
                    <a:pt x="5274365" y="834887"/>
                  </a:cubicBezTo>
                  <a:cubicBezTo>
                    <a:pt x="5361094" y="896836"/>
                    <a:pt x="5354277" y="867777"/>
                    <a:pt x="5420139" y="927652"/>
                  </a:cubicBezTo>
                  <a:cubicBezTo>
                    <a:pt x="5452497" y="957068"/>
                    <a:pt x="5481983" y="989495"/>
                    <a:pt x="5512905" y="1020417"/>
                  </a:cubicBezTo>
                  <a:lnTo>
                    <a:pt x="5552661" y="1060174"/>
                  </a:lnTo>
                  <a:cubicBezTo>
                    <a:pt x="5622030" y="1233598"/>
                    <a:pt x="5534056" y="1038893"/>
                    <a:pt x="5618922" y="1166191"/>
                  </a:cubicBezTo>
                  <a:cubicBezTo>
                    <a:pt x="5626671" y="1177814"/>
                    <a:pt x="5624055" y="1194580"/>
                    <a:pt x="5632174" y="1205947"/>
                  </a:cubicBezTo>
                  <a:cubicBezTo>
                    <a:pt x="5646698" y="1226281"/>
                    <a:pt x="5667513" y="1241286"/>
                    <a:pt x="5685183" y="1258956"/>
                  </a:cubicBezTo>
                  <a:cubicBezTo>
                    <a:pt x="5694018" y="1285460"/>
                    <a:pt x="5701311" y="1312529"/>
                    <a:pt x="5711687" y="1338469"/>
                  </a:cubicBezTo>
                  <a:cubicBezTo>
                    <a:pt x="5719024" y="1356811"/>
                    <a:pt x="5732764" y="1372483"/>
                    <a:pt x="5738191" y="1391478"/>
                  </a:cubicBezTo>
                  <a:cubicBezTo>
                    <a:pt x="5802716" y="1617316"/>
                    <a:pt x="5708052" y="1463722"/>
                    <a:pt x="5857461" y="1762539"/>
                  </a:cubicBezTo>
                  <a:cubicBezTo>
                    <a:pt x="5897218" y="1842052"/>
                    <a:pt x="5945517" y="1917840"/>
                    <a:pt x="5976731" y="2001078"/>
                  </a:cubicBezTo>
                  <a:cubicBezTo>
                    <a:pt x="6028299" y="2138595"/>
                    <a:pt x="6001620" y="2072405"/>
                    <a:pt x="6056244" y="2199861"/>
                  </a:cubicBezTo>
                  <a:cubicBezTo>
                    <a:pt x="6060661" y="2230783"/>
                    <a:pt x="6062472" y="2262190"/>
                    <a:pt x="6069496" y="2292626"/>
                  </a:cubicBezTo>
                  <a:cubicBezTo>
                    <a:pt x="6075778" y="2319849"/>
                    <a:pt x="6087972" y="2345379"/>
                    <a:pt x="6096000" y="2372139"/>
                  </a:cubicBezTo>
                  <a:cubicBezTo>
                    <a:pt x="6123064" y="2462354"/>
                    <a:pt x="6091322" y="2389288"/>
                    <a:pt x="6135757" y="2478156"/>
                  </a:cubicBezTo>
                  <a:cubicBezTo>
                    <a:pt x="6126922" y="2579756"/>
                    <a:pt x="6120514" y="2681596"/>
                    <a:pt x="6109252" y="2782956"/>
                  </a:cubicBezTo>
                  <a:cubicBezTo>
                    <a:pt x="6103959" y="2830593"/>
                    <a:pt x="6084834" y="2856212"/>
                    <a:pt x="6069496" y="2902226"/>
                  </a:cubicBezTo>
                  <a:cubicBezTo>
                    <a:pt x="6051649" y="2955768"/>
                    <a:pt x="6058743" y="2963739"/>
                    <a:pt x="6042991" y="3021495"/>
                  </a:cubicBezTo>
                  <a:cubicBezTo>
                    <a:pt x="6035640" y="3048449"/>
                    <a:pt x="6024515" y="3074248"/>
                    <a:pt x="6016487" y="3101008"/>
                  </a:cubicBezTo>
                  <a:cubicBezTo>
                    <a:pt x="6011253" y="3118453"/>
                    <a:pt x="6009630" y="3136963"/>
                    <a:pt x="6003235" y="3154017"/>
                  </a:cubicBezTo>
                  <a:cubicBezTo>
                    <a:pt x="5996299" y="3172514"/>
                    <a:pt x="5984068" y="3188684"/>
                    <a:pt x="5976731" y="3207026"/>
                  </a:cubicBezTo>
                  <a:cubicBezTo>
                    <a:pt x="5966355" y="3232966"/>
                    <a:pt x="5962720" y="3261550"/>
                    <a:pt x="5950226" y="3286539"/>
                  </a:cubicBezTo>
                  <a:cubicBezTo>
                    <a:pt x="5941391" y="3304208"/>
                    <a:pt x="5931504" y="3321389"/>
                    <a:pt x="5923722" y="3339547"/>
                  </a:cubicBezTo>
                  <a:cubicBezTo>
                    <a:pt x="5918219" y="3352387"/>
                    <a:pt x="5917159" y="3367041"/>
                    <a:pt x="5910470" y="3379304"/>
                  </a:cubicBezTo>
                  <a:cubicBezTo>
                    <a:pt x="5890515" y="3415889"/>
                    <a:pt x="5866582" y="3450163"/>
                    <a:pt x="5844209" y="3485321"/>
                  </a:cubicBezTo>
                  <a:cubicBezTo>
                    <a:pt x="5829151" y="3508983"/>
                    <a:pt x="5794398" y="3560141"/>
                    <a:pt x="5777948" y="3578087"/>
                  </a:cubicBezTo>
                  <a:cubicBezTo>
                    <a:pt x="5744177" y="3614928"/>
                    <a:pt x="5711912" y="3654118"/>
                    <a:pt x="5671931" y="3684104"/>
                  </a:cubicBezTo>
                  <a:cubicBezTo>
                    <a:pt x="5654261" y="3697356"/>
                    <a:pt x="5634540" y="3708243"/>
                    <a:pt x="5618922" y="3723861"/>
                  </a:cubicBezTo>
                  <a:cubicBezTo>
                    <a:pt x="5598921" y="3743861"/>
                    <a:pt x="5585914" y="3770121"/>
                    <a:pt x="5565913" y="3790121"/>
                  </a:cubicBezTo>
                  <a:cubicBezTo>
                    <a:pt x="5545912" y="3810122"/>
                    <a:pt x="5519653" y="3823129"/>
                    <a:pt x="5499652" y="3843130"/>
                  </a:cubicBezTo>
                  <a:cubicBezTo>
                    <a:pt x="5479652" y="3863131"/>
                    <a:pt x="5463615" y="3886763"/>
                    <a:pt x="5446644" y="3909391"/>
                  </a:cubicBezTo>
                  <a:cubicBezTo>
                    <a:pt x="5437088" y="3922133"/>
                    <a:pt x="5431401" y="3937885"/>
                    <a:pt x="5420139" y="3949147"/>
                  </a:cubicBezTo>
                  <a:cubicBezTo>
                    <a:pt x="5404521" y="3964765"/>
                    <a:pt x="5383412" y="3973979"/>
                    <a:pt x="5367131" y="3988904"/>
                  </a:cubicBezTo>
                  <a:cubicBezTo>
                    <a:pt x="5141537" y="4195698"/>
                    <a:pt x="5337214" y="4038671"/>
                    <a:pt x="5221357" y="4121426"/>
                  </a:cubicBezTo>
                  <a:cubicBezTo>
                    <a:pt x="5203384" y="4134264"/>
                    <a:pt x="5187655" y="4150456"/>
                    <a:pt x="5168348" y="4161182"/>
                  </a:cubicBezTo>
                  <a:cubicBezTo>
                    <a:pt x="5097210" y="4200703"/>
                    <a:pt x="5110230" y="4178618"/>
                    <a:pt x="5035826" y="4200939"/>
                  </a:cubicBezTo>
                  <a:cubicBezTo>
                    <a:pt x="5013041" y="4207774"/>
                    <a:pt x="4992133" y="4219920"/>
                    <a:pt x="4969565" y="4227443"/>
                  </a:cubicBezTo>
                  <a:cubicBezTo>
                    <a:pt x="4912565" y="4246443"/>
                    <a:pt x="4853665" y="4259681"/>
                    <a:pt x="4797287" y="4280452"/>
                  </a:cubicBezTo>
                  <a:cubicBezTo>
                    <a:pt x="4769481" y="4290696"/>
                    <a:pt x="4745886" y="4310837"/>
                    <a:pt x="4717774" y="4320208"/>
                  </a:cubicBezTo>
                  <a:cubicBezTo>
                    <a:pt x="4692283" y="4328705"/>
                    <a:pt x="4664329" y="4326944"/>
                    <a:pt x="4638261" y="4333461"/>
                  </a:cubicBezTo>
                  <a:cubicBezTo>
                    <a:pt x="4450331" y="4380444"/>
                    <a:pt x="4687411" y="4345669"/>
                    <a:pt x="4439478" y="4373217"/>
                  </a:cubicBezTo>
                  <a:cubicBezTo>
                    <a:pt x="4248780" y="4436782"/>
                    <a:pt x="4396713" y="4397851"/>
                    <a:pt x="4015409" y="4386469"/>
                  </a:cubicBezTo>
                  <a:lnTo>
                    <a:pt x="3472070" y="4373217"/>
                  </a:lnTo>
                  <a:lnTo>
                    <a:pt x="3392557" y="4359965"/>
                  </a:lnTo>
                  <a:cubicBezTo>
                    <a:pt x="3370396" y="4355936"/>
                    <a:pt x="3348478" y="4350627"/>
                    <a:pt x="3326296" y="4346713"/>
                  </a:cubicBezTo>
                  <a:cubicBezTo>
                    <a:pt x="3313894" y="4344524"/>
                    <a:pt x="3149198" y="4319003"/>
                    <a:pt x="3101009" y="4306956"/>
                  </a:cubicBezTo>
                  <a:cubicBezTo>
                    <a:pt x="3087457" y="4303568"/>
                    <a:pt x="3074684" y="4297542"/>
                    <a:pt x="3061252" y="4293704"/>
                  </a:cubicBezTo>
                  <a:cubicBezTo>
                    <a:pt x="3010013" y="4279065"/>
                    <a:pt x="2985141" y="4275879"/>
                    <a:pt x="2928731" y="4267200"/>
                  </a:cubicBezTo>
                  <a:cubicBezTo>
                    <a:pt x="2785445" y="4245156"/>
                    <a:pt x="2822740" y="4253120"/>
                    <a:pt x="2623931" y="4240695"/>
                  </a:cubicBezTo>
                  <a:cubicBezTo>
                    <a:pt x="2571567" y="4233215"/>
                    <a:pt x="2516582" y="4227110"/>
                    <a:pt x="2464905" y="4214191"/>
                  </a:cubicBezTo>
                  <a:cubicBezTo>
                    <a:pt x="2334413" y="4181568"/>
                    <a:pt x="2564424" y="4224151"/>
                    <a:pt x="2345635" y="4187687"/>
                  </a:cubicBezTo>
                  <a:cubicBezTo>
                    <a:pt x="2245697" y="4154373"/>
                    <a:pt x="2368889" y="4199313"/>
                    <a:pt x="2266122" y="4147930"/>
                  </a:cubicBezTo>
                  <a:cubicBezTo>
                    <a:pt x="2253628" y="4141683"/>
                    <a:pt x="2239617" y="4139095"/>
                    <a:pt x="2226365" y="4134678"/>
                  </a:cubicBezTo>
                  <a:cubicBezTo>
                    <a:pt x="2213113" y="4125843"/>
                    <a:pt x="2201163" y="4114643"/>
                    <a:pt x="2186609" y="4108174"/>
                  </a:cubicBezTo>
                  <a:cubicBezTo>
                    <a:pt x="2161079" y="4096827"/>
                    <a:pt x="2107096" y="4081669"/>
                    <a:pt x="2107096" y="4081669"/>
                  </a:cubicBezTo>
                  <a:cubicBezTo>
                    <a:pt x="2098261" y="4072834"/>
                    <a:pt x="2088396" y="4064921"/>
                    <a:pt x="2080591" y="4055165"/>
                  </a:cubicBezTo>
                  <a:cubicBezTo>
                    <a:pt x="2070641" y="4042728"/>
                    <a:pt x="2066180" y="4025773"/>
                    <a:pt x="2054087" y="4015408"/>
                  </a:cubicBezTo>
                  <a:cubicBezTo>
                    <a:pt x="2034530" y="3998645"/>
                    <a:pt x="2009668" y="3989304"/>
                    <a:pt x="1987826" y="3975652"/>
                  </a:cubicBezTo>
                  <a:cubicBezTo>
                    <a:pt x="1815626" y="3868026"/>
                    <a:pt x="2106205" y="4043296"/>
                    <a:pt x="1895061" y="3922643"/>
                  </a:cubicBezTo>
                  <a:cubicBezTo>
                    <a:pt x="1881233" y="3914741"/>
                    <a:pt x="1869944" y="3902413"/>
                    <a:pt x="1855305" y="3896139"/>
                  </a:cubicBezTo>
                  <a:cubicBezTo>
                    <a:pt x="1795846" y="3870657"/>
                    <a:pt x="1814127" y="3895429"/>
                    <a:pt x="1762539" y="3869634"/>
                  </a:cubicBezTo>
                  <a:cubicBezTo>
                    <a:pt x="1748294" y="3862511"/>
                    <a:pt x="1737422" y="3849404"/>
                    <a:pt x="1722783" y="3843130"/>
                  </a:cubicBezTo>
                  <a:cubicBezTo>
                    <a:pt x="1685982" y="3827359"/>
                    <a:pt x="1588594" y="3820174"/>
                    <a:pt x="1563757" y="3816626"/>
                  </a:cubicBezTo>
                  <a:cubicBezTo>
                    <a:pt x="1537157" y="3812826"/>
                    <a:pt x="1511065" y="3805000"/>
                    <a:pt x="1484244" y="3803374"/>
                  </a:cubicBezTo>
                  <a:cubicBezTo>
                    <a:pt x="1365111" y="3796154"/>
                    <a:pt x="1245663" y="3795541"/>
                    <a:pt x="1126435" y="3790121"/>
                  </a:cubicBezTo>
                  <a:cubicBezTo>
                    <a:pt x="1051287" y="3786705"/>
                    <a:pt x="976244" y="3781286"/>
                    <a:pt x="901148" y="3776869"/>
                  </a:cubicBezTo>
                  <a:cubicBezTo>
                    <a:pt x="870226" y="3772452"/>
                    <a:pt x="839012" y="3769743"/>
                    <a:pt x="808383" y="3763617"/>
                  </a:cubicBezTo>
                  <a:cubicBezTo>
                    <a:pt x="794685" y="3760877"/>
                    <a:pt x="782405" y="3752661"/>
                    <a:pt x="768626" y="3750365"/>
                  </a:cubicBezTo>
                  <a:cubicBezTo>
                    <a:pt x="729169" y="3743789"/>
                    <a:pt x="688915" y="3743047"/>
                    <a:pt x="649357" y="3737113"/>
                  </a:cubicBezTo>
                  <a:cubicBezTo>
                    <a:pt x="263907" y="3679295"/>
                    <a:pt x="684622" y="3733863"/>
                    <a:pt x="410818" y="3697356"/>
                  </a:cubicBezTo>
                  <a:cubicBezTo>
                    <a:pt x="332007" y="3686848"/>
                    <a:pt x="218412" y="3675760"/>
                    <a:pt x="145774" y="3657600"/>
                  </a:cubicBezTo>
                  <a:cubicBezTo>
                    <a:pt x="128104" y="3653182"/>
                    <a:pt x="109819" y="3650742"/>
                    <a:pt x="92765" y="3644347"/>
                  </a:cubicBezTo>
                  <a:cubicBezTo>
                    <a:pt x="74268" y="3637410"/>
                    <a:pt x="57426" y="3626678"/>
                    <a:pt x="39757" y="3617843"/>
                  </a:cubicBezTo>
                  <a:cubicBezTo>
                    <a:pt x="7492" y="3521051"/>
                    <a:pt x="20028" y="3565434"/>
                    <a:pt x="0" y="3485321"/>
                  </a:cubicBezTo>
                  <a:cubicBezTo>
                    <a:pt x="4417" y="3449982"/>
                    <a:pt x="6881" y="3414344"/>
                    <a:pt x="13252" y="3379304"/>
                  </a:cubicBezTo>
                  <a:cubicBezTo>
                    <a:pt x="15751" y="3365560"/>
                    <a:pt x="21317" y="3352517"/>
                    <a:pt x="26505" y="3339547"/>
                  </a:cubicBezTo>
                  <a:cubicBezTo>
                    <a:pt x="38999" y="3308311"/>
                    <a:pt x="48200" y="3275164"/>
                    <a:pt x="66261" y="3246782"/>
                  </a:cubicBezTo>
                  <a:cubicBezTo>
                    <a:pt x="79677" y="3225700"/>
                    <a:pt x="103008" y="3212747"/>
                    <a:pt x="119270" y="3193774"/>
                  </a:cubicBezTo>
                  <a:cubicBezTo>
                    <a:pt x="129635" y="3181681"/>
                    <a:pt x="136218" y="3166759"/>
                    <a:pt x="145774" y="3154017"/>
                  </a:cubicBezTo>
                  <a:cubicBezTo>
                    <a:pt x="162745" y="3131389"/>
                    <a:pt x="181113" y="3109843"/>
                    <a:pt x="198783" y="3087756"/>
                  </a:cubicBezTo>
                  <a:cubicBezTo>
                    <a:pt x="207618" y="3061252"/>
                    <a:pt x="212793" y="3033232"/>
                    <a:pt x="225287" y="3008243"/>
                  </a:cubicBezTo>
                  <a:cubicBezTo>
                    <a:pt x="234122" y="2990573"/>
                    <a:pt x="244854" y="2973731"/>
                    <a:pt x="251791" y="2955234"/>
                  </a:cubicBezTo>
                  <a:cubicBezTo>
                    <a:pt x="283242" y="2871366"/>
                    <a:pt x="242358" y="2931201"/>
                    <a:pt x="291548" y="2849217"/>
                  </a:cubicBezTo>
                  <a:cubicBezTo>
                    <a:pt x="307937" y="2821902"/>
                    <a:pt x="330311" y="2798195"/>
                    <a:pt x="344557" y="2769704"/>
                  </a:cubicBezTo>
                  <a:cubicBezTo>
                    <a:pt x="394191" y="2670436"/>
                    <a:pt x="366533" y="2713897"/>
                    <a:pt x="424070" y="2637182"/>
                  </a:cubicBezTo>
                  <a:cubicBezTo>
                    <a:pt x="428487" y="2615095"/>
                    <a:pt x="429413" y="2592011"/>
                    <a:pt x="437322" y="2570921"/>
                  </a:cubicBezTo>
                  <a:cubicBezTo>
                    <a:pt x="442914" y="2556008"/>
                    <a:pt x="456703" y="2545411"/>
                    <a:pt x="463826" y="2531165"/>
                  </a:cubicBezTo>
                  <a:cubicBezTo>
                    <a:pt x="470073" y="2518671"/>
                    <a:pt x="470831" y="2503902"/>
                    <a:pt x="477078" y="2491408"/>
                  </a:cubicBezTo>
                  <a:cubicBezTo>
                    <a:pt x="491088" y="2463388"/>
                    <a:pt x="528344" y="2422635"/>
                    <a:pt x="543339" y="2398643"/>
                  </a:cubicBezTo>
                  <a:cubicBezTo>
                    <a:pt x="553809" y="2381890"/>
                    <a:pt x="558361" y="2361710"/>
                    <a:pt x="569844" y="2345634"/>
                  </a:cubicBezTo>
                  <a:cubicBezTo>
                    <a:pt x="580737" y="2330384"/>
                    <a:pt x="598707" y="2321128"/>
                    <a:pt x="609600" y="2305878"/>
                  </a:cubicBezTo>
                  <a:cubicBezTo>
                    <a:pt x="621083" y="2289802"/>
                    <a:pt x="623976" y="2268463"/>
                    <a:pt x="636105" y="2252869"/>
                  </a:cubicBezTo>
                  <a:cubicBezTo>
                    <a:pt x="655282" y="2228213"/>
                    <a:pt x="680278" y="2208695"/>
                    <a:pt x="702365" y="2186608"/>
                  </a:cubicBezTo>
                  <a:cubicBezTo>
                    <a:pt x="711200" y="2177773"/>
                    <a:pt x="718474" y="2167035"/>
                    <a:pt x="728870" y="2160104"/>
                  </a:cubicBezTo>
                  <a:cubicBezTo>
                    <a:pt x="742122" y="2151269"/>
                    <a:pt x="756189" y="2143549"/>
                    <a:pt x="768626" y="2133600"/>
                  </a:cubicBezTo>
                  <a:cubicBezTo>
                    <a:pt x="778383" y="2125795"/>
                    <a:pt x="784417" y="2113523"/>
                    <a:pt x="795131" y="2107095"/>
                  </a:cubicBezTo>
                  <a:cubicBezTo>
                    <a:pt x="871270" y="2061411"/>
                    <a:pt x="811389" y="2117341"/>
                    <a:pt x="848139" y="2080591"/>
                  </a:cubicBezTo>
                </a:path>
              </a:pathLst>
            </a:cu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55" name="Picture 2" descr="パステルイラスト集 Vol.1　悲しむのイラス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44" y="2226578"/>
              <a:ext cx="3240361" cy="408285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グループ化 55"/>
            <p:cNvGrpSpPr/>
            <p:nvPr/>
          </p:nvGrpSpPr>
          <p:grpSpPr>
            <a:xfrm>
              <a:off x="3640190" y="1092346"/>
              <a:ext cx="1649625" cy="1384722"/>
              <a:chOff x="2470775" y="1484784"/>
              <a:chExt cx="4591001" cy="4682851"/>
            </a:xfrm>
          </p:grpSpPr>
          <p:grpSp>
            <p:nvGrpSpPr>
              <p:cNvPr id="57" name="グループ化 5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2" name="フリーフォーム 6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63" name="円/楕円 6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64" name="弦 6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65" name="円/楕円 6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66" name="弦 6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67" name="円/楕円 6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68" name="円/楕円 6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</p:grpSp>
          <p:grpSp>
            <p:nvGrpSpPr>
              <p:cNvPr id="58" name="グループ化 5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0" name="フリーフォーム 5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61" name="フリーフォーム 6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</p:grpSp>
          <p:sp>
            <p:nvSpPr>
              <p:cNvPr id="59" name="正方形/長方形 58"/>
              <p:cNvSpPr/>
              <p:nvPr/>
            </p:nvSpPr>
            <p:spPr>
              <a:xfrm>
                <a:off x="2470775" y="1525871"/>
                <a:ext cx="4591001" cy="236398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4029663" y="2629468"/>
              <a:ext cx="1649625" cy="1384722"/>
              <a:chOff x="2470775" y="1484784"/>
              <a:chExt cx="4591001" cy="4682851"/>
            </a:xfrm>
          </p:grpSpPr>
          <p:grpSp>
            <p:nvGrpSpPr>
              <p:cNvPr id="70" name="グループ化 6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5" name="フリーフォーム 7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77" name="弦 7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79" name="弦 7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</p:grpSp>
          <p:grpSp>
            <p:nvGrpSpPr>
              <p:cNvPr id="71" name="グループ化 7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3" name="フリーフォーム 7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74" name="フリーフォーム 7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</p:grpSp>
          <p:sp>
            <p:nvSpPr>
              <p:cNvPr id="72" name="正方形/長方形 71"/>
              <p:cNvSpPr/>
              <p:nvPr/>
            </p:nvSpPr>
            <p:spPr>
              <a:xfrm>
                <a:off x="2470775" y="1525871"/>
                <a:ext cx="4591001" cy="236398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1881259" y="900262"/>
              <a:ext cx="1649625" cy="1384722"/>
              <a:chOff x="2470775" y="1484784"/>
              <a:chExt cx="4591001" cy="4682851"/>
            </a:xfrm>
          </p:grpSpPr>
          <p:grpSp>
            <p:nvGrpSpPr>
              <p:cNvPr id="83" name="グループ化 8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8" name="フリーフォーム 8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90" name="弦 8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92" name="弦 9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6" name="フリーフォーム 8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  <p:sp>
              <p:nvSpPr>
                <p:cNvPr id="87" name="フリーフォーム 8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00"/>
                </a:p>
              </p:txBody>
            </p:sp>
          </p:grpSp>
          <p:sp>
            <p:nvSpPr>
              <p:cNvPr id="85" name="正方形/長方形 84"/>
              <p:cNvSpPr/>
              <p:nvPr/>
            </p:nvSpPr>
            <p:spPr>
              <a:xfrm>
                <a:off x="2470775" y="1525871"/>
                <a:ext cx="4591001" cy="236398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dirty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5" name="フリーフォーム 94"/>
            <p:cNvSpPr/>
            <p:nvPr/>
          </p:nvSpPr>
          <p:spPr>
            <a:xfrm>
              <a:off x="795261" y="2743407"/>
              <a:ext cx="3167269" cy="3405807"/>
            </a:xfrm>
            <a:custGeom>
              <a:avLst/>
              <a:gdLst>
                <a:gd name="connsiteX0" fmla="*/ 2915478 w 3167269"/>
                <a:gd name="connsiteY0" fmla="*/ 3246782 h 3405808"/>
                <a:gd name="connsiteX1" fmla="*/ 2398643 w 3167269"/>
                <a:gd name="connsiteY1" fmla="*/ 3352800 h 3405808"/>
                <a:gd name="connsiteX2" fmla="*/ 2199860 w 3167269"/>
                <a:gd name="connsiteY2" fmla="*/ 3379304 h 3405808"/>
                <a:gd name="connsiteX3" fmla="*/ 2027582 w 3167269"/>
                <a:gd name="connsiteY3" fmla="*/ 3405808 h 3405808"/>
                <a:gd name="connsiteX4" fmla="*/ 1709530 w 3167269"/>
                <a:gd name="connsiteY4" fmla="*/ 3392556 h 3405808"/>
                <a:gd name="connsiteX5" fmla="*/ 1351721 w 3167269"/>
                <a:gd name="connsiteY5" fmla="*/ 3273287 h 3405808"/>
                <a:gd name="connsiteX6" fmla="*/ 1020417 w 3167269"/>
                <a:gd name="connsiteY6" fmla="*/ 3193774 h 3405808"/>
                <a:gd name="connsiteX7" fmla="*/ 887895 w 3167269"/>
                <a:gd name="connsiteY7" fmla="*/ 3114261 h 3405808"/>
                <a:gd name="connsiteX8" fmla="*/ 834886 w 3167269"/>
                <a:gd name="connsiteY8" fmla="*/ 3061252 h 3405808"/>
                <a:gd name="connsiteX9" fmla="*/ 755373 w 3167269"/>
                <a:gd name="connsiteY9" fmla="*/ 2968487 h 3405808"/>
                <a:gd name="connsiteX10" fmla="*/ 702365 w 3167269"/>
                <a:gd name="connsiteY10" fmla="*/ 2928730 h 3405808"/>
                <a:gd name="connsiteX11" fmla="*/ 689113 w 3167269"/>
                <a:gd name="connsiteY11" fmla="*/ 2888974 h 3405808"/>
                <a:gd name="connsiteX12" fmla="*/ 649356 w 3167269"/>
                <a:gd name="connsiteY12" fmla="*/ 2822713 h 3405808"/>
                <a:gd name="connsiteX13" fmla="*/ 569843 w 3167269"/>
                <a:gd name="connsiteY13" fmla="*/ 2570921 h 3405808"/>
                <a:gd name="connsiteX14" fmla="*/ 556591 w 3167269"/>
                <a:gd name="connsiteY14" fmla="*/ 2411895 h 3405808"/>
                <a:gd name="connsiteX15" fmla="*/ 583095 w 3167269"/>
                <a:gd name="connsiteY15" fmla="*/ 2213113 h 3405808"/>
                <a:gd name="connsiteX16" fmla="*/ 662608 w 3167269"/>
                <a:gd name="connsiteY16" fmla="*/ 2146852 h 3405808"/>
                <a:gd name="connsiteX17" fmla="*/ 1020417 w 3167269"/>
                <a:gd name="connsiteY17" fmla="*/ 2067339 h 3405808"/>
                <a:gd name="connsiteX18" fmla="*/ 1656521 w 3167269"/>
                <a:gd name="connsiteY18" fmla="*/ 2080591 h 3405808"/>
                <a:gd name="connsiteX19" fmla="*/ 2001078 w 3167269"/>
                <a:gd name="connsiteY19" fmla="*/ 2186608 h 3405808"/>
                <a:gd name="connsiteX20" fmla="*/ 2107095 w 3167269"/>
                <a:gd name="connsiteY20" fmla="*/ 2213113 h 3405808"/>
                <a:gd name="connsiteX21" fmla="*/ 2213113 w 3167269"/>
                <a:gd name="connsiteY21" fmla="*/ 2292626 h 3405808"/>
                <a:gd name="connsiteX22" fmla="*/ 2252869 w 3167269"/>
                <a:gd name="connsiteY22" fmla="*/ 2345635 h 3405808"/>
                <a:gd name="connsiteX23" fmla="*/ 2266121 w 3167269"/>
                <a:gd name="connsiteY23" fmla="*/ 2411895 h 3405808"/>
                <a:gd name="connsiteX24" fmla="*/ 2279373 w 3167269"/>
                <a:gd name="connsiteY24" fmla="*/ 2451652 h 3405808"/>
                <a:gd name="connsiteX25" fmla="*/ 2252869 w 3167269"/>
                <a:gd name="connsiteY25" fmla="*/ 2610678 h 3405808"/>
                <a:gd name="connsiteX26" fmla="*/ 2213113 w 3167269"/>
                <a:gd name="connsiteY26" fmla="*/ 2637182 h 3405808"/>
                <a:gd name="connsiteX27" fmla="*/ 2160104 w 3167269"/>
                <a:gd name="connsiteY27" fmla="*/ 2676939 h 3405808"/>
                <a:gd name="connsiteX28" fmla="*/ 2107095 w 3167269"/>
                <a:gd name="connsiteY28" fmla="*/ 2690191 h 3405808"/>
                <a:gd name="connsiteX29" fmla="*/ 2027582 w 3167269"/>
                <a:gd name="connsiteY29" fmla="*/ 2716695 h 3405808"/>
                <a:gd name="connsiteX30" fmla="*/ 1842052 w 3167269"/>
                <a:gd name="connsiteY30" fmla="*/ 2743200 h 3405808"/>
                <a:gd name="connsiteX31" fmla="*/ 1524000 w 3167269"/>
                <a:gd name="connsiteY31" fmla="*/ 2716695 h 3405808"/>
                <a:gd name="connsiteX32" fmla="*/ 1245704 w 3167269"/>
                <a:gd name="connsiteY32" fmla="*/ 2637182 h 3405808"/>
                <a:gd name="connsiteX33" fmla="*/ 967408 w 3167269"/>
                <a:gd name="connsiteY33" fmla="*/ 2570921 h 3405808"/>
                <a:gd name="connsiteX34" fmla="*/ 768626 w 3167269"/>
                <a:gd name="connsiteY34" fmla="*/ 2464904 h 3405808"/>
                <a:gd name="connsiteX35" fmla="*/ 702365 w 3167269"/>
                <a:gd name="connsiteY35" fmla="*/ 2411895 h 3405808"/>
                <a:gd name="connsiteX36" fmla="*/ 569843 w 3167269"/>
                <a:gd name="connsiteY36" fmla="*/ 2266121 h 3405808"/>
                <a:gd name="connsiteX37" fmla="*/ 490330 w 3167269"/>
                <a:gd name="connsiteY37" fmla="*/ 2186608 h 3405808"/>
                <a:gd name="connsiteX38" fmla="*/ 437321 w 3167269"/>
                <a:gd name="connsiteY38" fmla="*/ 2093843 h 3405808"/>
                <a:gd name="connsiteX39" fmla="*/ 371060 w 3167269"/>
                <a:gd name="connsiteY39" fmla="*/ 1921565 h 3405808"/>
                <a:gd name="connsiteX40" fmla="*/ 357808 w 3167269"/>
                <a:gd name="connsiteY40" fmla="*/ 1842052 h 3405808"/>
                <a:gd name="connsiteX41" fmla="*/ 344556 w 3167269"/>
                <a:gd name="connsiteY41" fmla="*/ 1775791 h 3405808"/>
                <a:gd name="connsiteX42" fmla="*/ 384313 w 3167269"/>
                <a:gd name="connsiteY42" fmla="*/ 1484243 h 3405808"/>
                <a:gd name="connsiteX43" fmla="*/ 609600 w 3167269"/>
                <a:gd name="connsiteY43" fmla="*/ 1219200 h 3405808"/>
                <a:gd name="connsiteX44" fmla="*/ 861391 w 3167269"/>
                <a:gd name="connsiteY44" fmla="*/ 1073426 h 3405808"/>
                <a:gd name="connsiteX45" fmla="*/ 1139686 w 3167269"/>
                <a:gd name="connsiteY45" fmla="*/ 967408 h 3405808"/>
                <a:gd name="connsiteX46" fmla="*/ 1272208 w 3167269"/>
                <a:gd name="connsiteY46" fmla="*/ 940904 h 3405808"/>
                <a:gd name="connsiteX47" fmla="*/ 1669773 w 3167269"/>
                <a:gd name="connsiteY47" fmla="*/ 967408 h 3405808"/>
                <a:gd name="connsiteX48" fmla="*/ 1749286 w 3167269"/>
                <a:gd name="connsiteY48" fmla="*/ 1007165 h 3405808"/>
                <a:gd name="connsiteX49" fmla="*/ 1948069 w 3167269"/>
                <a:gd name="connsiteY49" fmla="*/ 1113182 h 3405808"/>
                <a:gd name="connsiteX50" fmla="*/ 2146852 w 3167269"/>
                <a:gd name="connsiteY50" fmla="*/ 1232452 h 3405808"/>
                <a:gd name="connsiteX51" fmla="*/ 2252869 w 3167269"/>
                <a:gd name="connsiteY51" fmla="*/ 1311965 h 3405808"/>
                <a:gd name="connsiteX52" fmla="*/ 2332382 w 3167269"/>
                <a:gd name="connsiteY52" fmla="*/ 1378226 h 3405808"/>
                <a:gd name="connsiteX53" fmla="*/ 2478156 w 3167269"/>
                <a:gd name="connsiteY53" fmla="*/ 1484243 h 3405808"/>
                <a:gd name="connsiteX54" fmla="*/ 2517913 w 3167269"/>
                <a:gd name="connsiteY54" fmla="*/ 1550504 h 3405808"/>
                <a:gd name="connsiteX55" fmla="*/ 2557669 w 3167269"/>
                <a:gd name="connsiteY55" fmla="*/ 1577008 h 3405808"/>
                <a:gd name="connsiteX56" fmla="*/ 2570921 w 3167269"/>
                <a:gd name="connsiteY56" fmla="*/ 1643269 h 3405808"/>
                <a:gd name="connsiteX57" fmla="*/ 2584173 w 3167269"/>
                <a:gd name="connsiteY57" fmla="*/ 1696278 h 3405808"/>
                <a:gd name="connsiteX58" fmla="*/ 2570921 w 3167269"/>
                <a:gd name="connsiteY58" fmla="*/ 1855304 h 3405808"/>
                <a:gd name="connsiteX59" fmla="*/ 2544417 w 3167269"/>
                <a:gd name="connsiteY59" fmla="*/ 1934817 h 3405808"/>
                <a:gd name="connsiteX60" fmla="*/ 2398643 w 3167269"/>
                <a:gd name="connsiteY60" fmla="*/ 2093843 h 3405808"/>
                <a:gd name="connsiteX61" fmla="*/ 2345634 w 3167269"/>
                <a:gd name="connsiteY61" fmla="*/ 2120348 h 3405808"/>
                <a:gd name="connsiteX62" fmla="*/ 2252869 w 3167269"/>
                <a:gd name="connsiteY62" fmla="*/ 2146852 h 3405808"/>
                <a:gd name="connsiteX63" fmla="*/ 2120347 w 3167269"/>
                <a:gd name="connsiteY63" fmla="*/ 2160104 h 3405808"/>
                <a:gd name="connsiteX64" fmla="*/ 1934817 w 3167269"/>
                <a:gd name="connsiteY64" fmla="*/ 2199861 h 3405808"/>
                <a:gd name="connsiteX65" fmla="*/ 1245704 w 3167269"/>
                <a:gd name="connsiteY65" fmla="*/ 2160104 h 3405808"/>
                <a:gd name="connsiteX66" fmla="*/ 1046921 w 3167269"/>
                <a:gd name="connsiteY66" fmla="*/ 2093843 h 3405808"/>
                <a:gd name="connsiteX67" fmla="*/ 543339 w 3167269"/>
                <a:gd name="connsiteY67" fmla="*/ 1842052 h 3405808"/>
                <a:gd name="connsiteX68" fmla="*/ 304800 w 3167269"/>
                <a:gd name="connsiteY68" fmla="*/ 1630017 h 3405808"/>
                <a:gd name="connsiteX69" fmla="*/ 251791 w 3167269"/>
                <a:gd name="connsiteY69" fmla="*/ 1577008 h 3405808"/>
                <a:gd name="connsiteX70" fmla="*/ 225286 w 3167269"/>
                <a:gd name="connsiteY70" fmla="*/ 1484243 h 3405808"/>
                <a:gd name="connsiteX71" fmla="*/ 212034 w 3167269"/>
                <a:gd name="connsiteY71" fmla="*/ 1431235 h 3405808"/>
                <a:gd name="connsiteX72" fmla="*/ 225286 w 3167269"/>
                <a:gd name="connsiteY72" fmla="*/ 1272208 h 3405808"/>
                <a:gd name="connsiteX73" fmla="*/ 278295 w 3167269"/>
                <a:gd name="connsiteY73" fmla="*/ 1179443 h 3405808"/>
                <a:gd name="connsiteX74" fmla="*/ 556591 w 3167269"/>
                <a:gd name="connsiteY74" fmla="*/ 901148 h 3405808"/>
                <a:gd name="connsiteX75" fmla="*/ 768626 w 3167269"/>
                <a:gd name="connsiteY75" fmla="*/ 795130 h 3405808"/>
                <a:gd name="connsiteX76" fmla="*/ 980660 w 3167269"/>
                <a:gd name="connsiteY76" fmla="*/ 689113 h 3405808"/>
                <a:gd name="connsiteX77" fmla="*/ 1073426 w 3167269"/>
                <a:gd name="connsiteY77" fmla="*/ 675861 h 3405808"/>
                <a:gd name="connsiteX78" fmla="*/ 1205947 w 3167269"/>
                <a:gd name="connsiteY78" fmla="*/ 649356 h 3405808"/>
                <a:gd name="connsiteX79" fmla="*/ 1470991 w 3167269"/>
                <a:gd name="connsiteY79" fmla="*/ 622852 h 3405808"/>
                <a:gd name="connsiteX80" fmla="*/ 1934817 w 3167269"/>
                <a:gd name="connsiteY80" fmla="*/ 636104 h 3405808"/>
                <a:gd name="connsiteX81" fmla="*/ 2040834 w 3167269"/>
                <a:gd name="connsiteY81" fmla="*/ 649356 h 3405808"/>
                <a:gd name="connsiteX82" fmla="*/ 2120347 w 3167269"/>
                <a:gd name="connsiteY82" fmla="*/ 675861 h 3405808"/>
                <a:gd name="connsiteX83" fmla="*/ 2173356 w 3167269"/>
                <a:gd name="connsiteY83" fmla="*/ 715617 h 3405808"/>
                <a:gd name="connsiteX84" fmla="*/ 2213113 w 3167269"/>
                <a:gd name="connsiteY84" fmla="*/ 742121 h 3405808"/>
                <a:gd name="connsiteX85" fmla="*/ 2332382 w 3167269"/>
                <a:gd name="connsiteY85" fmla="*/ 861391 h 3405808"/>
                <a:gd name="connsiteX86" fmla="*/ 2398643 w 3167269"/>
                <a:gd name="connsiteY86" fmla="*/ 993913 h 3405808"/>
                <a:gd name="connsiteX87" fmla="*/ 2438400 w 3167269"/>
                <a:gd name="connsiteY87" fmla="*/ 1060174 h 3405808"/>
                <a:gd name="connsiteX88" fmla="*/ 2478156 w 3167269"/>
                <a:gd name="connsiteY88" fmla="*/ 1113182 h 3405808"/>
                <a:gd name="connsiteX89" fmla="*/ 2531165 w 3167269"/>
                <a:gd name="connsiteY89" fmla="*/ 1192695 h 3405808"/>
                <a:gd name="connsiteX90" fmla="*/ 2544417 w 3167269"/>
                <a:gd name="connsiteY90" fmla="*/ 1258956 h 3405808"/>
                <a:gd name="connsiteX91" fmla="*/ 2570921 w 3167269"/>
                <a:gd name="connsiteY91" fmla="*/ 1364974 h 3405808"/>
                <a:gd name="connsiteX92" fmla="*/ 2544417 w 3167269"/>
                <a:gd name="connsiteY92" fmla="*/ 1470991 h 3405808"/>
                <a:gd name="connsiteX93" fmla="*/ 2451652 w 3167269"/>
                <a:gd name="connsiteY93" fmla="*/ 1537252 h 3405808"/>
                <a:gd name="connsiteX94" fmla="*/ 2332382 w 3167269"/>
                <a:gd name="connsiteY94" fmla="*/ 1563756 h 3405808"/>
                <a:gd name="connsiteX95" fmla="*/ 1908313 w 3167269"/>
                <a:gd name="connsiteY95" fmla="*/ 1524000 h 3405808"/>
                <a:gd name="connsiteX96" fmla="*/ 1656521 w 3167269"/>
                <a:gd name="connsiteY96" fmla="*/ 1497495 h 3405808"/>
                <a:gd name="connsiteX97" fmla="*/ 1298713 w 3167269"/>
                <a:gd name="connsiteY97" fmla="*/ 1431235 h 3405808"/>
                <a:gd name="connsiteX98" fmla="*/ 914400 w 3167269"/>
                <a:gd name="connsiteY98" fmla="*/ 1391478 h 3405808"/>
                <a:gd name="connsiteX99" fmla="*/ 450573 w 3167269"/>
                <a:gd name="connsiteY99" fmla="*/ 1245704 h 3405808"/>
                <a:gd name="connsiteX100" fmla="*/ 357808 w 3167269"/>
                <a:gd name="connsiteY100" fmla="*/ 1205948 h 3405808"/>
                <a:gd name="connsiteX101" fmla="*/ 238539 w 3167269"/>
                <a:gd name="connsiteY101" fmla="*/ 1126435 h 3405808"/>
                <a:gd name="connsiteX102" fmla="*/ 145773 w 3167269"/>
                <a:gd name="connsiteY102" fmla="*/ 1073426 h 3405808"/>
                <a:gd name="connsiteX103" fmla="*/ 119269 w 3167269"/>
                <a:gd name="connsiteY103" fmla="*/ 1033669 h 3405808"/>
                <a:gd name="connsiteX104" fmla="*/ 53008 w 3167269"/>
                <a:gd name="connsiteY104" fmla="*/ 967408 h 3405808"/>
                <a:gd name="connsiteX105" fmla="*/ 39756 w 3167269"/>
                <a:gd name="connsiteY105" fmla="*/ 901148 h 3405808"/>
                <a:gd name="connsiteX106" fmla="*/ 13252 w 3167269"/>
                <a:gd name="connsiteY106" fmla="*/ 848139 h 3405808"/>
                <a:gd name="connsiteX107" fmla="*/ 0 w 3167269"/>
                <a:gd name="connsiteY107" fmla="*/ 768626 h 3405808"/>
                <a:gd name="connsiteX108" fmla="*/ 26504 w 3167269"/>
                <a:gd name="connsiteY108" fmla="*/ 516835 h 3405808"/>
                <a:gd name="connsiteX109" fmla="*/ 66260 w 3167269"/>
                <a:gd name="connsiteY109" fmla="*/ 410817 h 3405808"/>
                <a:gd name="connsiteX110" fmla="*/ 172278 w 3167269"/>
                <a:gd name="connsiteY110" fmla="*/ 318052 h 3405808"/>
                <a:gd name="connsiteX111" fmla="*/ 225286 w 3167269"/>
                <a:gd name="connsiteY111" fmla="*/ 265043 h 3405808"/>
                <a:gd name="connsiteX112" fmla="*/ 291547 w 3167269"/>
                <a:gd name="connsiteY112" fmla="*/ 225287 h 3405808"/>
                <a:gd name="connsiteX113" fmla="*/ 463826 w 3167269"/>
                <a:gd name="connsiteY113" fmla="*/ 145774 h 3405808"/>
                <a:gd name="connsiteX114" fmla="*/ 583095 w 3167269"/>
                <a:gd name="connsiteY114" fmla="*/ 106017 h 3405808"/>
                <a:gd name="connsiteX115" fmla="*/ 649356 w 3167269"/>
                <a:gd name="connsiteY115" fmla="*/ 79513 h 3405808"/>
                <a:gd name="connsiteX116" fmla="*/ 755373 w 3167269"/>
                <a:gd name="connsiteY116" fmla="*/ 53008 h 3405808"/>
                <a:gd name="connsiteX117" fmla="*/ 861391 w 3167269"/>
                <a:gd name="connsiteY117" fmla="*/ 13252 h 3405808"/>
                <a:gd name="connsiteX118" fmla="*/ 1007165 w 3167269"/>
                <a:gd name="connsiteY118" fmla="*/ 0 h 3405808"/>
                <a:gd name="connsiteX119" fmla="*/ 1577008 w 3167269"/>
                <a:gd name="connsiteY119" fmla="*/ 13252 h 3405808"/>
                <a:gd name="connsiteX120" fmla="*/ 1775791 w 3167269"/>
                <a:gd name="connsiteY120" fmla="*/ 53008 h 3405808"/>
                <a:gd name="connsiteX121" fmla="*/ 2226365 w 3167269"/>
                <a:gd name="connsiteY121" fmla="*/ 66261 h 3405808"/>
                <a:gd name="connsiteX122" fmla="*/ 2623930 w 3167269"/>
                <a:gd name="connsiteY122" fmla="*/ 132521 h 3405808"/>
                <a:gd name="connsiteX123" fmla="*/ 2716695 w 3167269"/>
                <a:gd name="connsiteY123" fmla="*/ 145774 h 3405808"/>
                <a:gd name="connsiteX124" fmla="*/ 2769704 w 3167269"/>
                <a:gd name="connsiteY124" fmla="*/ 172278 h 3405808"/>
                <a:gd name="connsiteX125" fmla="*/ 2822713 w 3167269"/>
                <a:gd name="connsiteY125" fmla="*/ 212035 h 3405808"/>
                <a:gd name="connsiteX126" fmla="*/ 2888973 w 3167269"/>
                <a:gd name="connsiteY126" fmla="*/ 238539 h 3405808"/>
                <a:gd name="connsiteX127" fmla="*/ 3008243 w 3167269"/>
                <a:gd name="connsiteY127" fmla="*/ 304800 h 3405808"/>
                <a:gd name="connsiteX128" fmla="*/ 3114260 w 3167269"/>
                <a:gd name="connsiteY128" fmla="*/ 344556 h 3405808"/>
                <a:gd name="connsiteX129" fmla="*/ 3140765 w 3167269"/>
                <a:gd name="connsiteY129" fmla="*/ 503582 h 3405808"/>
                <a:gd name="connsiteX130" fmla="*/ 3154017 w 3167269"/>
                <a:gd name="connsiteY130" fmla="*/ 569843 h 3405808"/>
                <a:gd name="connsiteX131" fmla="*/ 3167269 w 3167269"/>
                <a:gd name="connsiteY131" fmla="*/ 649356 h 3405808"/>
                <a:gd name="connsiteX132" fmla="*/ 3154017 w 3167269"/>
                <a:gd name="connsiteY132" fmla="*/ 1205948 h 3405808"/>
                <a:gd name="connsiteX133" fmla="*/ 3127513 w 3167269"/>
                <a:gd name="connsiteY133" fmla="*/ 1298713 h 3405808"/>
                <a:gd name="connsiteX134" fmla="*/ 3087756 w 3167269"/>
                <a:gd name="connsiteY134" fmla="*/ 1404730 h 3405808"/>
                <a:gd name="connsiteX135" fmla="*/ 2955234 w 3167269"/>
                <a:gd name="connsiteY135" fmla="*/ 1497495 h 3405808"/>
                <a:gd name="connsiteX136" fmla="*/ 2902226 w 3167269"/>
                <a:gd name="connsiteY136" fmla="*/ 1510748 h 3405808"/>
                <a:gd name="connsiteX137" fmla="*/ 2809460 w 3167269"/>
                <a:gd name="connsiteY137" fmla="*/ 1550504 h 3405808"/>
                <a:gd name="connsiteX138" fmla="*/ 2584173 w 3167269"/>
                <a:gd name="connsiteY138" fmla="*/ 1616765 h 3405808"/>
                <a:gd name="connsiteX139" fmla="*/ 2464904 w 3167269"/>
                <a:gd name="connsiteY139" fmla="*/ 1630017 h 3405808"/>
                <a:gd name="connsiteX140" fmla="*/ 2358886 w 3167269"/>
                <a:gd name="connsiteY140" fmla="*/ 1643269 h 3405808"/>
                <a:gd name="connsiteX141" fmla="*/ 2186608 w 3167269"/>
                <a:gd name="connsiteY141" fmla="*/ 1669774 h 3405808"/>
                <a:gd name="connsiteX142" fmla="*/ 2001078 w 3167269"/>
                <a:gd name="connsiteY142" fmla="*/ 1683026 h 3405808"/>
                <a:gd name="connsiteX143" fmla="*/ 1802295 w 3167269"/>
                <a:gd name="connsiteY143" fmla="*/ 1722782 h 3405808"/>
                <a:gd name="connsiteX144" fmla="*/ 1563756 w 3167269"/>
                <a:gd name="connsiteY144" fmla="*/ 1762539 h 3405808"/>
                <a:gd name="connsiteX145" fmla="*/ 1510747 w 3167269"/>
                <a:gd name="connsiteY145" fmla="*/ 1789043 h 340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3167269" h="3405808">
                  <a:moveTo>
                    <a:pt x="2915478" y="3246782"/>
                  </a:moveTo>
                  <a:cubicBezTo>
                    <a:pt x="2709464" y="3329189"/>
                    <a:pt x="2860779" y="3273899"/>
                    <a:pt x="2398643" y="3352800"/>
                  </a:cubicBezTo>
                  <a:cubicBezTo>
                    <a:pt x="2339265" y="3362938"/>
                    <a:pt x="2258606" y="3371471"/>
                    <a:pt x="2199860" y="3379304"/>
                  </a:cubicBezTo>
                  <a:cubicBezTo>
                    <a:pt x="2114601" y="3390672"/>
                    <a:pt x="2108566" y="3392311"/>
                    <a:pt x="2027582" y="3405808"/>
                  </a:cubicBezTo>
                  <a:cubicBezTo>
                    <a:pt x="1921565" y="3401391"/>
                    <a:pt x="1814521" y="3407921"/>
                    <a:pt x="1709530" y="3392556"/>
                  </a:cubicBezTo>
                  <a:cubicBezTo>
                    <a:pt x="1449039" y="3354435"/>
                    <a:pt x="1550576" y="3330102"/>
                    <a:pt x="1351721" y="3273287"/>
                  </a:cubicBezTo>
                  <a:cubicBezTo>
                    <a:pt x="1242520" y="3242087"/>
                    <a:pt x="1020417" y="3193774"/>
                    <a:pt x="1020417" y="3193774"/>
                  </a:cubicBezTo>
                  <a:cubicBezTo>
                    <a:pt x="978590" y="3172860"/>
                    <a:pt x="919876" y="3146242"/>
                    <a:pt x="887895" y="3114261"/>
                  </a:cubicBezTo>
                  <a:cubicBezTo>
                    <a:pt x="870225" y="3096591"/>
                    <a:pt x="851695" y="3079742"/>
                    <a:pt x="834886" y="3061252"/>
                  </a:cubicBezTo>
                  <a:cubicBezTo>
                    <a:pt x="807491" y="3031117"/>
                    <a:pt x="784171" y="2997285"/>
                    <a:pt x="755373" y="2968487"/>
                  </a:cubicBezTo>
                  <a:cubicBezTo>
                    <a:pt x="739755" y="2952869"/>
                    <a:pt x="720034" y="2941982"/>
                    <a:pt x="702365" y="2928730"/>
                  </a:cubicBezTo>
                  <a:cubicBezTo>
                    <a:pt x="697948" y="2915478"/>
                    <a:pt x="695360" y="2901468"/>
                    <a:pt x="689113" y="2888974"/>
                  </a:cubicBezTo>
                  <a:cubicBezTo>
                    <a:pt x="677594" y="2865936"/>
                    <a:pt x="659163" y="2846531"/>
                    <a:pt x="649356" y="2822713"/>
                  </a:cubicBezTo>
                  <a:cubicBezTo>
                    <a:pt x="619870" y="2751104"/>
                    <a:pt x="592305" y="2649541"/>
                    <a:pt x="569843" y="2570921"/>
                  </a:cubicBezTo>
                  <a:cubicBezTo>
                    <a:pt x="565426" y="2517912"/>
                    <a:pt x="554622" y="2465051"/>
                    <a:pt x="556591" y="2411895"/>
                  </a:cubicBezTo>
                  <a:cubicBezTo>
                    <a:pt x="559065" y="2345094"/>
                    <a:pt x="568594" y="2278368"/>
                    <a:pt x="583095" y="2213113"/>
                  </a:cubicBezTo>
                  <a:cubicBezTo>
                    <a:pt x="591416" y="2175670"/>
                    <a:pt x="631500" y="2157221"/>
                    <a:pt x="662608" y="2146852"/>
                  </a:cubicBezTo>
                  <a:cubicBezTo>
                    <a:pt x="885465" y="2072566"/>
                    <a:pt x="835540" y="2085826"/>
                    <a:pt x="1020417" y="2067339"/>
                  </a:cubicBezTo>
                  <a:lnTo>
                    <a:pt x="1656521" y="2080591"/>
                  </a:lnTo>
                  <a:cubicBezTo>
                    <a:pt x="1912246" y="2103492"/>
                    <a:pt x="1839629" y="2132791"/>
                    <a:pt x="2001078" y="2186608"/>
                  </a:cubicBezTo>
                  <a:cubicBezTo>
                    <a:pt x="2035635" y="2198127"/>
                    <a:pt x="2071756" y="2204278"/>
                    <a:pt x="2107095" y="2213113"/>
                  </a:cubicBezTo>
                  <a:cubicBezTo>
                    <a:pt x="2150129" y="2241802"/>
                    <a:pt x="2182470" y="2255854"/>
                    <a:pt x="2213113" y="2292626"/>
                  </a:cubicBezTo>
                  <a:cubicBezTo>
                    <a:pt x="2227253" y="2309594"/>
                    <a:pt x="2239617" y="2327965"/>
                    <a:pt x="2252869" y="2345635"/>
                  </a:cubicBezTo>
                  <a:cubicBezTo>
                    <a:pt x="2257286" y="2367722"/>
                    <a:pt x="2260658" y="2390043"/>
                    <a:pt x="2266121" y="2411895"/>
                  </a:cubicBezTo>
                  <a:cubicBezTo>
                    <a:pt x="2269509" y="2425447"/>
                    <a:pt x="2280302" y="2437714"/>
                    <a:pt x="2279373" y="2451652"/>
                  </a:cubicBezTo>
                  <a:cubicBezTo>
                    <a:pt x="2275798" y="2505273"/>
                    <a:pt x="2270943" y="2560069"/>
                    <a:pt x="2252869" y="2610678"/>
                  </a:cubicBezTo>
                  <a:cubicBezTo>
                    <a:pt x="2247512" y="2625677"/>
                    <a:pt x="2226073" y="2627925"/>
                    <a:pt x="2213113" y="2637182"/>
                  </a:cubicBezTo>
                  <a:cubicBezTo>
                    <a:pt x="2195140" y="2650020"/>
                    <a:pt x="2179859" y="2667061"/>
                    <a:pt x="2160104" y="2676939"/>
                  </a:cubicBezTo>
                  <a:cubicBezTo>
                    <a:pt x="2143813" y="2685084"/>
                    <a:pt x="2124540" y="2684957"/>
                    <a:pt x="2107095" y="2690191"/>
                  </a:cubicBezTo>
                  <a:cubicBezTo>
                    <a:pt x="2080335" y="2698219"/>
                    <a:pt x="2054977" y="2711216"/>
                    <a:pt x="2027582" y="2716695"/>
                  </a:cubicBezTo>
                  <a:cubicBezTo>
                    <a:pt x="1966324" y="2728947"/>
                    <a:pt x="1842052" y="2743200"/>
                    <a:pt x="1842052" y="2743200"/>
                  </a:cubicBezTo>
                  <a:cubicBezTo>
                    <a:pt x="1736035" y="2734365"/>
                    <a:pt x="1628742" y="2735316"/>
                    <a:pt x="1524000" y="2716695"/>
                  </a:cubicBezTo>
                  <a:cubicBezTo>
                    <a:pt x="1429012" y="2699808"/>
                    <a:pt x="1338782" y="2662567"/>
                    <a:pt x="1245704" y="2637182"/>
                  </a:cubicBezTo>
                  <a:cubicBezTo>
                    <a:pt x="1136526" y="2607406"/>
                    <a:pt x="1073412" y="2594478"/>
                    <a:pt x="967408" y="2570921"/>
                  </a:cubicBezTo>
                  <a:cubicBezTo>
                    <a:pt x="711382" y="2388048"/>
                    <a:pt x="1041873" y="2612039"/>
                    <a:pt x="768626" y="2464904"/>
                  </a:cubicBezTo>
                  <a:cubicBezTo>
                    <a:pt x="743722" y="2451494"/>
                    <a:pt x="723389" y="2430817"/>
                    <a:pt x="702365" y="2411895"/>
                  </a:cubicBezTo>
                  <a:cubicBezTo>
                    <a:pt x="614563" y="2332874"/>
                    <a:pt x="652946" y="2356780"/>
                    <a:pt x="569843" y="2266121"/>
                  </a:cubicBezTo>
                  <a:cubicBezTo>
                    <a:pt x="544515" y="2238490"/>
                    <a:pt x="513184" y="2216318"/>
                    <a:pt x="490330" y="2186608"/>
                  </a:cubicBezTo>
                  <a:cubicBezTo>
                    <a:pt x="468616" y="2158379"/>
                    <a:pt x="453248" y="2125697"/>
                    <a:pt x="437321" y="2093843"/>
                  </a:cubicBezTo>
                  <a:cubicBezTo>
                    <a:pt x="403483" y="2026166"/>
                    <a:pt x="394150" y="1990833"/>
                    <a:pt x="371060" y="1921565"/>
                  </a:cubicBezTo>
                  <a:cubicBezTo>
                    <a:pt x="366643" y="1895061"/>
                    <a:pt x="362615" y="1868489"/>
                    <a:pt x="357808" y="1842052"/>
                  </a:cubicBezTo>
                  <a:cubicBezTo>
                    <a:pt x="353779" y="1819891"/>
                    <a:pt x="342892" y="1798254"/>
                    <a:pt x="344556" y="1775791"/>
                  </a:cubicBezTo>
                  <a:cubicBezTo>
                    <a:pt x="351802" y="1677977"/>
                    <a:pt x="361299" y="1579587"/>
                    <a:pt x="384313" y="1484243"/>
                  </a:cubicBezTo>
                  <a:cubicBezTo>
                    <a:pt x="405087" y="1398180"/>
                    <a:pt x="577526" y="1240583"/>
                    <a:pt x="609600" y="1219200"/>
                  </a:cubicBezTo>
                  <a:cubicBezTo>
                    <a:pt x="714674" y="1149151"/>
                    <a:pt x="743280" y="1122957"/>
                    <a:pt x="861391" y="1073426"/>
                  </a:cubicBezTo>
                  <a:cubicBezTo>
                    <a:pt x="952936" y="1035036"/>
                    <a:pt x="1042345" y="986876"/>
                    <a:pt x="1139686" y="967408"/>
                  </a:cubicBezTo>
                  <a:lnTo>
                    <a:pt x="1272208" y="940904"/>
                  </a:lnTo>
                  <a:cubicBezTo>
                    <a:pt x="1404730" y="949739"/>
                    <a:pt x="1538220" y="949137"/>
                    <a:pt x="1669773" y="967408"/>
                  </a:cubicBezTo>
                  <a:cubicBezTo>
                    <a:pt x="1699124" y="971485"/>
                    <a:pt x="1722049" y="995492"/>
                    <a:pt x="1749286" y="1007165"/>
                  </a:cubicBezTo>
                  <a:cubicBezTo>
                    <a:pt x="1973384" y="1103207"/>
                    <a:pt x="1741530" y="981747"/>
                    <a:pt x="1948069" y="1113182"/>
                  </a:cubicBezTo>
                  <a:cubicBezTo>
                    <a:pt x="2013261" y="1154668"/>
                    <a:pt x="2085034" y="1186088"/>
                    <a:pt x="2146852" y="1232452"/>
                  </a:cubicBezTo>
                  <a:cubicBezTo>
                    <a:pt x="2182191" y="1258956"/>
                    <a:pt x="2218134" y="1284673"/>
                    <a:pt x="2252869" y="1311965"/>
                  </a:cubicBezTo>
                  <a:cubicBezTo>
                    <a:pt x="2279998" y="1333280"/>
                    <a:pt x="2304781" y="1357525"/>
                    <a:pt x="2332382" y="1378226"/>
                  </a:cubicBezTo>
                  <a:cubicBezTo>
                    <a:pt x="2607225" y="1584359"/>
                    <a:pt x="2234475" y="1289301"/>
                    <a:pt x="2478156" y="1484243"/>
                  </a:cubicBezTo>
                  <a:cubicBezTo>
                    <a:pt x="2491408" y="1506330"/>
                    <a:pt x="2501150" y="1530947"/>
                    <a:pt x="2517913" y="1550504"/>
                  </a:cubicBezTo>
                  <a:cubicBezTo>
                    <a:pt x="2528278" y="1562597"/>
                    <a:pt x="2549767" y="1563180"/>
                    <a:pt x="2557669" y="1577008"/>
                  </a:cubicBezTo>
                  <a:cubicBezTo>
                    <a:pt x="2568844" y="1596565"/>
                    <a:pt x="2566035" y="1621281"/>
                    <a:pt x="2570921" y="1643269"/>
                  </a:cubicBezTo>
                  <a:cubicBezTo>
                    <a:pt x="2574872" y="1661049"/>
                    <a:pt x="2579756" y="1678608"/>
                    <a:pt x="2584173" y="1696278"/>
                  </a:cubicBezTo>
                  <a:cubicBezTo>
                    <a:pt x="2579756" y="1749287"/>
                    <a:pt x="2579666" y="1802835"/>
                    <a:pt x="2570921" y="1855304"/>
                  </a:cubicBezTo>
                  <a:cubicBezTo>
                    <a:pt x="2566328" y="1882862"/>
                    <a:pt x="2558791" y="1910860"/>
                    <a:pt x="2544417" y="1934817"/>
                  </a:cubicBezTo>
                  <a:cubicBezTo>
                    <a:pt x="2502505" y="2004671"/>
                    <a:pt x="2463698" y="2053184"/>
                    <a:pt x="2398643" y="2093843"/>
                  </a:cubicBezTo>
                  <a:cubicBezTo>
                    <a:pt x="2381890" y="2104313"/>
                    <a:pt x="2364200" y="2113597"/>
                    <a:pt x="2345634" y="2120348"/>
                  </a:cubicBezTo>
                  <a:cubicBezTo>
                    <a:pt x="2315411" y="2131338"/>
                    <a:pt x="2284539" y="2141263"/>
                    <a:pt x="2252869" y="2146852"/>
                  </a:cubicBezTo>
                  <a:cubicBezTo>
                    <a:pt x="2209150" y="2154567"/>
                    <a:pt x="2164521" y="2155687"/>
                    <a:pt x="2120347" y="2160104"/>
                  </a:cubicBezTo>
                  <a:cubicBezTo>
                    <a:pt x="2058504" y="2173356"/>
                    <a:pt x="1998009" y="2197228"/>
                    <a:pt x="1934817" y="2199861"/>
                  </a:cubicBezTo>
                  <a:cubicBezTo>
                    <a:pt x="1651112" y="2211682"/>
                    <a:pt x="1502155" y="2188598"/>
                    <a:pt x="1245704" y="2160104"/>
                  </a:cubicBezTo>
                  <a:cubicBezTo>
                    <a:pt x="1179443" y="2138017"/>
                    <a:pt x="1112017" y="2119158"/>
                    <a:pt x="1046921" y="2093843"/>
                  </a:cubicBezTo>
                  <a:cubicBezTo>
                    <a:pt x="872376" y="2025964"/>
                    <a:pt x="696924" y="1951755"/>
                    <a:pt x="543339" y="1842052"/>
                  </a:cubicBezTo>
                  <a:cubicBezTo>
                    <a:pt x="394654" y="1735849"/>
                    <a:pt x="477444" y="1802662"/>
                    <a:pt x="304800" y="1630017"/>
                  </a:cubicBezTo>
                  <a:lnTo>
                    <a:pt x="251791" y="1577008"/>
                  </a:lnTo>
                  <a:cubicBezTo>
                    <a:pt x="210364" y="1411300"/>
                    <a:pt x="263310" y="1617324"/>
                    <a:pt x="225286" y="1484243"/>
                  </a:cubicBezTo>
                  <a:cubicBezTo>
                    <a:pt x="220282" y="1466731"/>
                    <a:pt x="216451" y="1448904"/>
                    <a:pt x="212034" y="1431235"/>
                  </a:cubicBezTo>
                  <a:cubicBezTo>
                    <a:pt x="216451" y="1378226"/>
                    <a:pt x="211749" y="1323649"/>
                    <a:pt x="225286" y="1272208"/>
                  </a:cubicBezTo>
                  <a:cubicBezTo>
                    <a:pt x="234350" y="1237766"/>
                    <a:pt x="258540" y="1209076"/>
                    <a:pt x="278295" y="1179443"/>
                  </a:cubicBezTo>
                  <a:cubicBezTo>
                    <a:pt x="359709" y="1057323"/>
                    <a:pt x="425081" y="995084"/>
                    <a:pt x="556591" y="901148"/>
                  </a:cubicBezTo>
                  <a:cubicBezTo>
                    <a:pt x="736461" y="772669"/>
                    <a:pt x="554852" y="888657"/>
                    <a:pt x="768626" y="795130"/>
                  </a:cubicBezTo>
                  <a:cubicBezTo>
                    <a:pt x="907849" y="734220"/>
                    <a:pt x="818238" y="739869"/>
                    <a:pt x="980660" y="689113"/>
                  </a:cubicBezTo>
                  <a:cubicBezTo>
                    <a:pt x="1010474" y="679796"/>
                    <a:pt x="1042665" y="681289"/>
                    <a:pt x="1073426" y="675861"/>
                  </a:cubicBezTo>
                  <a:cubicBezTo>
                    <a:pt x="1117789" y="668032"/>
                    <a:pt x="1161450" y="656382"/>
                    <a:pt x="1205947" y="649356"/>
                  </a:cubicBezTo>
                  <a:cubicBezTo>
                    <a:pt x="1256538" y="641368"/>
                    <a:pt x="1428301" y="626733"/>
                    <a:pt x="1470991" y="622852"/>
                  </a:cubicBezTo>
                  <a:lnTo>
                    <a:pt x="1934817" y="636104"/>
                  </a:lnTo>
                  <a:cubicBezTo>
                    <a:pt x="1970393" y="637759"/>
                    <a:pt x="2006011" y="641894"/>
                    <a:pt x="2040834" y="649356"/>
                  </a:cubicBezTo>
                  <a:cubicBezTo>
                    <a:pt x="2068152" y="655210"/>
                    <a:pt x="2093843" y="667026"/>
                    <a:pt x="2120347" y="675861"/>
                  </a:cubicBezTo>
                  <a:cubicBezTo>
                    <a:pt x="2138017" y="689113"/>
                    <a:pt x="2155383" y="702779"/>
                    <a:pt x="2173356" y="715617"/>
                  </a:cubicBezTo>
                  <a:cubicBezTo>
                    <a:pt x="2186317" y="724874"/>
                    <a:pt x="2201372" y="731359"/>
                    <a:pt x="2213113" y="742121"/>
                  </a:cubicBezTo>
                  <a:cubicBezTo>
                    <a:pt x="2254559" y="780113"/>
                    <a:pt x="2332382" y="861391"/>
                    <a:pt x="2332382" y="861391"/>
                  </a:cubicBezTo>
                  <a:cubicBezTo>
                    <a:pt x="2353852" y="968742"/>
                    <a:pt x="2328209" y="893294"/>
                    <a:pt x="2398643" y="993913"/>
                  </a:cubicBezTo>
                  <a:cubicBezTo>
                    <a:pt x="2413414" y="1015014"/>
                    <a:pt x="2424112" y="1038742"/>
                    <a:pt x="2438400" y="1060174"/>
                  </a:cubicBezTo>
                  <a:cubicBezTo>
                    <a:pt x="2450652" y="1078551"/>
                    <a:pt x="2465490" y="1095088"/>
                    <a:pt x="2478156" y="1113182"/>
                  </a:cubicBezTo>
                  <a:cubicBezTo>
                    <a:pt x="2496423" y="1139278"/>
                    <a:pt x="2513495" y="1166191"/>
                    <a:pt x="2531165" y="1192695"/>
                  </a:cubicBezTo>
                  <a:cubicBezTo>
                    <a:pt x="2535582" y="1214782"/>
                    <a:pt x="2539352" y="1237008"/>
                    <a:pt x="2544417" y="1258956"/>
                  </a:cubicBezTo>
                  <a:cubicBezTo>
                    <a:pt x="2552608" y="1294450"/>
                    <a:pt x="2570921" y="1364974"/>
                    <a:pt x="2570921" y="1364974"/>
                  </a:cubicBezTo>
                  <a:cubicBezTo>
                    <a:pt x="2562086" y="1400313"/>
                    <a:pt x="2560707" y="1438410"/>
                    <a:pt x="2544417" y="1470991"/>
                  </a:cubicBezTo>
                  <a:cubicBezTo>
                    <a:pt x="2521368" y="1517089"/>
                    <a:pt x="2492845" y="1525483"/>
                    <a:pt x="2451652" y="1537252"/>
                  </a:cubicBezTo>
                  <a:cubicBezTo>
                    <a:pt x="2407985" y="1549728"/>
                    <a:pt x="2377926" y="1554647"/>
                    <a:pt x="2332382" y="1563756"/>
                  </a:cubicBezTo>
                  <a:cubicBezTo>
                    <a:pt x="1920382" y="1540867"/>
                    <a:pt x="2259821" y="1566607"/>
                    <a:pt x="1908313" y="1524000"/>
                  </a:cubicBezTo>
                  <a:cubicBezTo>
                    <a:pt x="1824532" y="1513845"/>
                    <a:pt x="1739955" y="1510191"/>
                    <a:pt x="1656521" y="1497495"/>
                  </a:cubicBezTo>
                  <a:cubicBezTo>
                    <a:pt x="1536604" y="1479247"/>
                    <a:pt x="1418791" y="1448389"/>
                    <a:pt x="1298713" y="1431235"/>
                  </a:cubicBezTo>
                  <a:cubicBezTo>
                    <a:pt x="1171219" y="1413022"/>
                    <a:pt x="1042504" y="1404730"/>
                    <a:pt x="914400" y="1391478"/>
                  </a:cubicBezTo>
                  <a:cubicBezTo>
                    <a:pt x="616189" y="1310148"/>
                    <a:pt x="684683" y="1339347"/>
                    <a:pt x="450573" y="1245704"/>
                  </a:cubicBezTo>
                  <a:cubicBezTo>
                    <a:pt x="419337" y="1233210"/>
                    <a:pt x="387898" y="1220993"/>
                    <a:pt x="357808" y="1205948"/>
                  </a:cubicBezTo>
                  <a:cubicBezTo>
                    <a:pt x="298063" y="1176075"/>
                    <a:pt x="290326" y="1163426"/>
                    <a:pt x="238539" y="1126435"/>
                  </a:cubicBezTo>
                  <a:cubicBezTo>
                    <a:pt x="194830" y="1095214"/>
                    <a:pt x="197542" y="1099310"/>
                    <a:pt x="145773" y="1073426"/>
                  </a:cubicBezTo>
                  <a:cubicBezTo>
                    <a:pt x="136938" y="1060174"/>
                    <a:pt x="129757" y="1045655"/>
                    <a:pt x="119269" y="1033669"/>
                  </a:cubicBezTo>
                  <a:cubicBezTo>
                    <a:pt x="98700" y="1010162"/>
                    <a:pt x="53008" y="967408"/>
                    <a:pt x="53008" y="967408"/>
                  </a:cubicBezTo>
                  <a:cubicBezTo>
                    <a:pt x="48591" y="945321"/>
                    <a:pt x="46879" y="922516"/>
                    <a:pt x="39756" y="901148"/>
                  </a:cubicBezTo>
                  <a:cubicBezTo>
                    <a:pt x="33509" y="882407"/>
                    <a:pt x="18929" y="867061"/>
                    <a:pt x="13252" y="848139"/>
                  </a:cubicBezTo>
                  <a:cubicBezTo>
                    <a:pt x="5531" y="822402"/>
                    <a:pt x="4417" y="795130"/>
                    <a:pt x="0" y="768626"/>
                  </a:cubicBezTo>
                  <a:cubicBezTo>
                    <a:pt x="8835" y="684696"/>
                    <a:pt x="15589" y="600520"/>
                    <a:pt x="26504" y="516835"/>
                  </a:cubicBezTo>
                  <a:cubicBezTo>
                    <a:pt x="31536" y="478258"/>
                    <a:pt x="45724" y="443675"/>
                    <a:pt x="66260" y="410817"/>
                  </a:cubicBezTo>
                  <a:cubicBezTo>
                    <a:pt x="119362" y="325854"/>
                    <a:pt x="89538" y="382406"/>
                    <a:pt x="172278" y="318052"/>
                  </a:cubicBezTo>
                  <a:cubicBezTo>
                    <a:pt x="192003" y="302711"/>
                    <a:pt x="205561" y="280384"/>
                    <a:pt x="225286" y="265043"/>
                  </a:cubicBezTo>
                  <a:cubicBezTo>
                    <a:pt x="245618" y="249229"/>
                    <a:pt x="268935" y="237621"/>
                    <a:pt x="291547" y="225287"/>
                  </a:cubicBezTo>
                  <a:cubicBezTo>
                    <a:pt x="338712" y="199561"/>
                    <a:pt x="414709" y="164193"/>
                    <a:pt x="463826" y="145774"/>
                  </a:cubicBezTo>
                  <a:cubicBezTo>
                    <a:pt x="503065" y="131060"/>
                    <a:pt x="543630" y="120112"/>
                    <a:pt x="583095" y="106017"/>
                  </a:cubicBezTo>
                  <a:cubicBezTo>
                    <a:pt x="605498" y="98016"/>
                    <a:pt x="626620" y="86509"/>
                    <a:pt x="649356" y="79513"/>
                  </a:cubicBezTo>
                  <a:cubicBezTo>
                    <a:pt x="684172" y="68800"/>
                    <a:pt x="720604" y="63873"/>
                    <a:pt x="755373" y="53008"/>
                  </a:cubicBezTo>
                  <a:cubicBezTo>
                    <a:pt x="791397" y="41750"/>
                    <a:pt x="824458" y="21027"/>
                    <a:pt x="861391" y="13252"/>
                  </a:cubicBezTo>
                  <a:cubicBezTo>
                    <a:pt x="909136" y="3201"/>
                    <a:pt x="958574" y="4417"/>
                    <a:pt x="1007165" y="0"/>
                  </a:cubicBezTo>
                  <a:lnTo>
                    <a:pt x="1577008" y="13252"/>
                  </a:lnTo>
                  <a:cubicBezTo>
                    <a:pt x="1948364" y="28106"/>
                    <a:pt x="1356632" y="23068"/>
                    <a:pt x="1775791" y="53008"/>
                  </a:cubicBezTo>
                  <a:cubicBezTo>
                    <a:pt x="1925665" y="63713"/>
                    <a:pt x="2076174" y="61843"/>
                    <a:pt x="2226365" y="66261"/>
                  </a:cubicBezTo>
                  <a:cubicBezTo>
                    <a:pt x="2396194" y="100226"/>
                    <a:pt x="2300671" y="82012"/>
                    <a:pt x="2623930" y="132521"/>
                  </a:cubicBezTo>
                  <a:cubicBezTo>
                    <a:pt x="2654791" y="137343"/>
                    <a:pt x="2716695" y="145774"/>
                    <a:pt x="2716695" y="145774"/>
                  </a:cubicBezTo>
                  <a:cubicBezTo>
                    <a:pt x="2734365" y="154609"/>
                    <a:pt x="2752952" y="161808"/>
                    <a:pt x="2769704" y="172278"/>
                  </a:cubicBezTo>
                  <a:cubicBezTo>
                    <a:pt x="2788434" y="183984"/>
                    <a:pt x="2803405" y="201308"/>
                    <a:pt x="2822713" y="212035"/>
                  </a:cubicBezTo>
                  <a:cubicBezTo>
                    <a:pt x="2843507" y="223588"/>
                    <a:pt x="2867235" y="228878"/>
                    <a:pt x="2888973" y="238539"/>
                  </a:cubicBezTo>
                  <a:cubicBezTo>
                    <a:pt x="3003847" y="289594"/>
                    <a:pt x="2874419" y="237888"/>
                    <a:pt x="3008243" y="304800"/>
                  </a:cubicBezTo>
                  <a:cubicBezTo>
                    <a:pt x="3039932" y="320645"/>
                    <a:pt x="3079853" y="333087"/>
                    <a:pt x="3114260" y="344556"/>
                  </a:cubicBezTo>
                  <a:cubicBezTo>
                    <a:pt x="3123095" y="397565"/>
                    <a:pt x="3131426" y="450660"/>
                    <a:pt x="3140765" y="503582"/>
                  </a:cubicBezTo>
                  <a:cubicBezTo>
                    <a:pt x="3144679" y="525764"/>
                    <a:pt x="3149988" y="547682"/>
                    <a:pt x="3154017" y="569843"/>
                  </a:cubicBezTo>
                  <a:cubicBezTo>
                    <a:pt x="3158824" y="596280"/>
                    <a:pt x="3162852" y="622852"/>
                    <a:pt x="3167269" y="649356"/>
                  </a:cubicBezTo>
                  <a:cubicBezTo>
                    <a:pt x="3162852" y="834887"/>
                    <a:pt x="3165358" y="1020712"/>
                    <a:pt x="3154017" y="1205948"/>
                  </a:cubicBezTo>
                  <a:cubicBezTo>
                    <a:pt x="3152052" y="1238047"/>
                    <a:pt x="3136754" y="1267910"/>
                    <a:pt x="3127513" y="1298713"/>
                  </a:cubicBezTo>
                  <a:cubicBezTo>
                    <a:pt x="3120668" y="1321529"/>
                    <a:pt x="3095724" y="1392778"/>
                    <a:pt x="3087756" y="1404730"/>
                  </a:cubicBezTo>
                  <a:cubicBezTo>
                    <a:pt x="3055221" y="1453532"/>
                    <a:pt x="3007971" y="1476400"/>
                    <a:pt x="2955234" y="1497495"/>
                  </a:cubicBezTo>
                  <a:cubicBezTo>
                    <a:pt x="2938323" y="1504259"/>
                    <a:pt x="2919343" y="1504524"/>
                    <a:pt x="2902226" y="1510748"/>
                  </a:cubicBezTo>
                  <a:cubicBezTo>
                    <a:pt x="2870609" y="1522245"/>
                    <a:pt x="2840960" y="1538692"/>
                    <a:pt x="2809460" y="1550504"/>
                  </a:cubicBezTo>
                  <a:cubicBezTo>
                    <a:pt x="2750406" y="1572649"/>
                    <a:pt x="2648467" y="1605419"/>
                    <a:pt x="2584173" y="1616765"/>
                  </a:cubicBezTo>
                  <a:cubicBezTo>
                    <a:pt x="2544781" y="1623716"/>
                    <a:pt x="2504631" y="1625343"/>
                    <a:pt x="2464904" y="1630017"/>
                  </a:cubicBezTo>
                  <a:lnTo>
                    <a:pt x="2358886" y="1643269"/>
                  </a:lnTo>
                  <a:cubicBezTo>
                    <a:pt x="2296101" y="1652238"/>
                    <a:pt x="2250711" y="1663669"/>
                    <a:pt x="2186608" y="1669774"/>
                  </a:cubicBezTo>
                  <a:cubicBezTo>
                    <a:pt x="2124886" y="1675652"/>
                    <a:pt x="2062800" y="1677148"/>
                    <a:pt x="2001078" y="1683026"/>
                  </a:cubicBezTo>
                  <a:cubicBezTo>
                    <a:pt x="1863613" y="1696118"/>
                    <a:pt x="1948691" y="1694897"/>
                    <a:pt x="1802295" y="1722782"/>
                  </a:cubicBezTo>
                  <a:cubicBezTo>
                    <a:pt x="1755081" y="1731775"/>
                    <a:pt x="1629876" y="1746009"/>
                    <a:pt x="1563756" y="1762539"/>
                  </a:cubicBezTo>
                  <a:cubicBezTo>
                    <a:pt x="1523150" y="1772690"/>
                    <a:pt x="1531607" y="1768184"/>
                    <a:pt x="1510747" y="178904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63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/>
          <p:cNvSpPr>
            <a:spLocks/>
          </p:cNvSpPr>
          <p:nvPr/>
        </p:nvSpPr>
        <p:spPr bwMode="auto">
          <a:xfrm>
            <a:off x="978290" y="1325891"/>
            <a:ext cx="2659382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あくまのこども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19" name="Rectangle 12"/>
          <p:cNvSpPr>
            <a:spLocks/>
          </p:cNvSpPr>
          <p:nvPr/>
        </p:nvSpPr>
        <p:spPr bwMode="auto">
          <a:xfrm>
            <a:off x="3484483" y="888473"/>
            <a:ext cx="3060133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ぐうぞうすうはい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0" name="Rectangle 13"/>
          <p:cNvSpPr>
            <a:spLocks/>
          </p:cNvSpPr>
          <p:nvPr/>
        </p:nvSpPr>
        <p:spPr bwMode="auto">
          <a:xfrm>
            <a:off x="5650805" y="1419675"/>
            <a:ext cx="3287760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せいしんもんだい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931705" y="5251656"/>
            <a:ext cx="3164329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にくたいもんだい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2" name="Rectangle 15"/>
          <p:cNvSpPr>
            <a:spLocks/>
          </p:cNvSpPr>
          <p:nvPr/>
        </p:nvSpPr>
        <p:spPr bwMode="auto">
          <a:xfrm>
            <a:off x="3789382" y="5702262"/>
            <a:ext cx="2648161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じごくもんだい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3" name="Rectangle 16"/>
          <p:cNvSpPr>
            <a:spLocks/>
          </p:cNvSpPr>
          <p:nvPr/>
        </p:nvSpPr>
        <p:spPr bwMode="auto">
          <a:xfrm>
            <a:off x="6212249" y="5297816"/>
            <a:ext cx="2753959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 dirty="0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こどももんだい</a:t>
            </a:r>
            <a:endParaRPr kumimoji="0" lang="ko-KR" altLang="en-US" sz="3508" dirty="0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pic>
        <p:nvPicPr>
          <p:cNvPr id="27" name="폭ᄇ201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874" y="4878268"/>
            <a:ext cx="436685" cy="4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41" y="-872994"/>
            <a:ext cx="11004147" cy="861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9" y="-290852"/>
            <a:ext cx="5279744" cy="437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59487" y="2973654"/>
            <a:ext cx="19543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病</a:t>
            </a:r>
            <a:endParaRPr lang="ja-JP" alt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ハート 3"/>
          <p:cNvSpPr/>
          <p:nvPr/>
        </p:nvSpPr>
        <p:spPr>
          <a:xfrm>
            <a:off x="2429792" y="3392413"/>
            <a:ext cx="2904527" cy="2278844"/>
          </a:xfrm>
          <a:prstGeom prst="hear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7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8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 autoUpdateAnimBg="0"/>
      <p:bldP spid="18" grpId="1"/>
      <p:bldP spid="19" grpId="0" autoUpdateAnimBg="0"/>
      <p:bldP spid="19" grpId="1"/>
      <p:bldP spid="20" grpId="0" autoUpdateAnimBg="0"/>
      <p:bldP spid="20" grpId="1"/>
      <p:bldP spid="21" grpId="0" autoUpdateAnimBg="0"/>
      <p:bldP spid="21" grpId="1"/>
      <p:bldP spid="22" grpId="0" autoUpdateAnimBg="0"/>
      <p:bldP spid="22" grpId="1"/>
      <p:bldP spid="23" grpId="0" autoUpdateAnimBg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48744" y="1312062"/>
            <a:ext cx="453650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36368" y="116632"/>
            <a:ext cx="761256" cy="59626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00" y="3861049"/>
            <a:ext cx="3856392" cy="33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648744" y="3506062"/>
            <a:ext cx="4392488" cy="3768674"/>
            <a:chOff x="2123728" y="756745"/>
            <a:chExt cx="4600589" cy="4158322"/>
          </a:xfrm>
        </p:grpSpPr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08720"/>
              <a:ext cx="4600589" cy="40063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フリーフォーム 8"/>
            <p:cNvSpPr/>
            <p:nvPr/>
          </p:nvSpPr>
          <p:spPr>
            <a:xfrm rot="444223">
              <a:off x="3562861" y="1042698"/>
              <a:ext cx="1218998" cy="1087821"/>
            </a:xfrm>
            <a:custGeom>
              <a:avLst/>
              <a:gdLst>
                <a:gd name="connsiteX0" fmla="*/ 0 w 557357"/>
                <a:gd name="connsiteY0" fmla="*/ 78828 h 1087821"/>
                <a:gd name="connsiteX1" fmla="*/ 204952 w 557357"/>
                <a:gd name="connsiteY1" fmla="*/ 472966 h 1087821"/>
                <a:gd name="connsiteX2" fmla="*/ 268014 w 557357"/>
                <a:gd name="connsiteY2" fmla="*/ 662152 h 1087821"/>
                <a:gd name="connsiteX3" fmla="*/ 315311 w 557357"/>
                <a:gd name="connsiteY3" fmla="*/ 709448 h 1087821"/>
                <a:gd name="connsiteX4" fmla="*/ 362607 w 557357"/>
                <a:gd name="connsiteY4" fmla="*/ 867104 h 1087821"/>
                <a:gd name="connsiteX5" fmla="*/ 378373 w 557357"/>
                <a:gd name="connsiteY5" fmla="*/ 914400 h 1087821"/>
                <a:gd name="connsiteX6" fmla="*/ 409904 w 557357"/>
                <a:gd name="connsiteY6" fmla="*/ 1087821 h 1087821"/>
                <a:gd name="connsiteX7" fmla="*/ 457200 w 557357"/>
                <a:gd name="connsiteY7" fmla="*/ 1072055 h 1087821"/>
                <a:gd name="connsiteX8" fmla="*/ 472966 w 557357"/>
                <a:gd name="connsiteY8" fmla="*/ 1024759 h 1087821"/>
                <a:gd name="connsiteX9" fmla="*/ 488732 w 557357"/>
                <a:gd name="connsiteY9" fmla="*/ 614855 h 1087821"/>
                <a:gd name="connsiteX10" fmla="*/ 520263 w 557357"/>
                <a:gd name="connsiteY10" fmla="*/ 441435 h 1087821"/>
                <a:gd name="connsiteX11" fmla="*/ 536028 w 557357"/>
                <a:gd name="connsiteY11" fmla="*/ 0 h 1087821"/>
                <a:gd name="connsiteX12" fmla="*/ 425669 w 557357"/>
                <a:gd name="connsiteY12" fmla="*/ 31531 h 1087821"/>
                <a:gd name="connsiteX13" fmla="*/ 331076 w 557357"/>
                <a:gd name="connsiteY13" fmla="*/ 63062 h 1087821"/>
                <a:gd name="connsiteX14" fmla="*/ 110359 w 557357"/>
                <a:gd name="connsiteY14" fmla="*/ 110359 h 1087821"/>
                <a:gd name="connsiteX15" fmla="*/ 47297 w 557357"/>
                <a:gd name="connsiteY15" fmla="*/ 110359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57" h="1087821">
                  <a:moveTo>
                    <a:pt x="0" y="78828"/>
                  </a:moveTo>
                  <a:cubicBezTo>
                    <a:pt x="68317" y="210207"/>
                    <a:pt x="164271" y="330583"/>
                    <a:pt x="204952" y="472966"/>
                  </a:cubicBezTo>
                  <a:cubicBezTo>
                    <a:pt x="214967" y="508018"/>
                    <a:pt x="243941" y="623636"/>
                    <a:pt x="268014" y="662152"/>
                  </a:cubicBezTo>
                  <a:cubicBezTo>
                    <a:pt x="279831" y="681059"/>
                    <a:pt x="299545" y="693683"/>
                    <a:pt x="315311" y="709448"/>
                  </a:cubicBezTo>
                  <a:cubicBezTo>
                    <a:pt x="339136" y="804749"/>
                    <a:pt x="324226" y="751962"/>
                    <a:pt x="362607" y="867104"/>
                  </a:cubicBezTo>
                  <a:cubicBezTo>
                    <a:pt x="367862" y="882869"/>
                    <a:pt x="375114" y="898104"/>
                    <a:pt x="378373" y="914400"/>
                  </a:cubicBezTo>
                  <a:cubicBezTo>
                    <a:pt x="400407" y="1024573"/>
                    <a:pt x="389733" y="966796"/>
                    <a:pt x="409904" y="1087821"/>
                  </a:cubicBezTo>
                  <a:cubicBezTo>
                    <a:pt x="425669" y="1082566"/>
                    <a:pt x="445449" y="1083806"/>
                    <a:pt x="457200" y="1072055"/>
                  </a:cubicBezTo>
                  <a:cubicBezTo>
                    <a:pt x="468951" y="1060304"/>
                    <a:pt x="471823" y="1041338"/>
                    <a:pt x="472966" y="1024759"/>
                  </a:cubicBezTo>
                  <a:cubicBezTo>
                    <a:pt x="482374" y="888347"/>
                    <a:pt x="480203" y="751324"/>
                    <a:pt x="488732" y="614855"/>
                  </a:cubicBezTo>
                  <a:cubicBezTo>
                    <a:pt x="490566" y="585506"/>
                    <a:pt x="513598" y="474758"/>
                    <a:pt x="520263" y="441435"/>
                  </a:cubicBezTo>
                  <a:cubicBezTo>
                    <a:pt x="554115" y="52132"/>
                    <a:pt x="575588" y="197797"/>
                    <a:pt x="536028" y="0"/>
                  </a:cubicBezTo>
                  <a:cubicBezTo>
                    <a:pt x="377120" y="52972"/>
                    <a:pt x="623580" y="-27841"/>
                    <a:pt x="425669" y="31531"/>
                  </a:cubicBezTo>
                  <a:cubicBezTo>
                    <a:pt x="393834" y="41081"/>
                    <a:pt x="363320" y="55001"/>
                    <a:pt x="331076" y="63062"/>
                  </a:cubicBezTo>
                  <a:cubicBezTo>
                    <a:pt x="256694" y="81658"/>
                    <a:pt x="186655" y="102729"/>
                    <a:pt x="110359" y="110359"/>
                  </a:cubicBezTo>
                  <a:cubicBezTo>
                    <a:pt x="89443" y="112451"/>
                    <a:pt x="68318" y="110359"/>
                    <a:pt x="47297" y="1103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16167" y="756745"/>
              <a:ext cx="2651978" cy="1702676"/>
            </a:xfrm>
            <a:custGeom>
              <a:avLst/>
              <a:gdLst>
                <a:gd name="connsiteX0" fmla="*/ 567558 w 2822027"/>
                <a:gd name="connsiteY0" fmla="*/ 268014 h 1702676"/>
                <a:gd name="connsiteX1" fmla="*/ 472965 w 2822027"/>
                <a:gd name="connsiteY1" fmla="*/ 252248 h 1702676"/>
                <a:gd name="connsiteX2" fmla="*/ 378372 w 2822027"/>
                <a:gd name="connsiteY2" fmla="*/ 141889 h 1702676"/>
                <a:gd name="connsiteX3" fmla="*/ 331075 w 2822027"/>
                <a:gd name="connsiteY3" fmla="*/ 110358 h 1702676"/>
                <a:gd name="connsiteX4" fmla="*/ 268013 w 2822027"/>
                <a:gd name="connsiteY4" fmla="*/ 78827 h 1702676"/>
                <a:gd name="connsiteX5" fmla="*/ 47296 w 2822027"/>
                <a:gd name="connsiteY5" fmla="*/ 15765 h 1702676"/>
                <a:gd name="connsiteX6" fmla="*/ 0 w 2822027"/>
                <a:gd name="connsiteY6" fmla="*/ 0 h 1702676"/>
                <a:gd name="connsiteX7" fmla="*/ 15765 w 2822027"/>
                <a:gd name="connsiteY7" fmla="*/ 47296 h 1702676"/>
                <a:gd name="connsiteX8" fmla="*/ 110358 w 2822027"/>
                <a:gd name="connsiteY8" fmla="*/ 94593 h 1702676"/>
                <a:gd name="connsiteX9" fmla="*/ 173420 w 2822027"/>
                <a:gd name="connsiteY9" fmla="*/ 126124 h 1702676"/>
                <a:gd name="connsiteX10" fmla="*/ 268013 w 2822027"/>
                <a:gd name="connsiteY10" fmla="*/ 189186 h 1702676"/>
                <a:gd name="connsiteX11" fmla="*/ 315310 w 2822027"/>
                <a:gd name="connsiteY11" fmla="*/ 236483 h 1702676"/>
                <a:gd name="connsiteX12" fmla="*/ 331075 w 2822027"/>
                <a:gd name="connsiteY12" fmla="*/ 299545 h 1702676"/>
                <a:gd name="connsiteX13" fmla="*/ 299544 w 2822027"/>
                <a:gd name="connsiteY13" fmla="*/ 346841 h 1702676"/>
                <a:gd name="connsiteX14" fmla="*/ 520262 w 2822027"/>
                <a:gd name="connsiteY14" fmla="*/ 425669 h 1702676"/>
                <a:gd name="connsiteX15" fmla="*/ 504496 w 2822027"/>
                <a:gd name="connsiteY15" fmla="*/ 488731 h 1702676"/>
                <a:gd name="connsiteX16" fmla="*/ 378372 w 2822027"/>
                <a:gd name="connsiteY16" fmla="*/ 599089 h 1702676"/>
                <a:gd name="connsiteX17" fmla="*/ 362606 w 2822027"/>
                <a:gd name="connsiteY17" fmla="*/ 646386 h 1702676"/>
                <a:gd name="connsiteX18" fmla="*/ 409903 w 2822027"/>
                <a:gd name="connsiteY18" fmla="*/ 677917 h 1702676"/>
                <a:gd name="connsiteX19" fmla="*/ 536027 w 2822027"/>
                <a:gd name="connsiteY19" fmla="*/ 709448 h 1702676"/>
                <a:gd name="connsiteX20" fmla="*/ 630620 w 2822027"/>
                <a:gd name="connsiteY20" fmla="*/ 740979 h 1702676"/>
                <a:gd name="connsiteX21" fmla="*/ 599089 w 2822027"/>
                <a:gd name="connsiteY21" fmla="*/ 788276 h 1702676"/>
                <a:gd name="connsiteX22" fmla="*/ 520262 w 2822027"/>
                <a:gd name="connsiteY22" fmla="*/ 945931 h 1702676"/>
                <a:gd name="connsiteX23" fmla="*/ 536027 w 2822027"/>
                <a:gd name="connsiteY23" fmla="*/ 1040524 h 1702676"/>
                <a:gd name="connsiteX24" fmla="*/ 599089 w 2822027"/>
                <a:gd name="connsiteY24" fmla="*/ 1008993 h 1702676"/>
                <a:gd name="connsiteX25" fmla="*/ 756744 w 2822027"/>
                <a:gd name="connsiteY25" fmla="*/ 993227 h 1702676"/>
                <a:gd name="connsiteX26" fmla="*/ 819806 w 2822027"/>
                <a:gd name="connsiteY26" fmla="*/ 977462 h 1702676"/>
                <a:gd name="connsiteX27" fmla="*/ 772510 w 2822027"/>
                <a:gd name="connsiteY27" fmla="*/ 993227 h 1702676"/>
                <a:gd name="connsiteX28" fmla="*/ 756744 w 2822027"/>
                <a:gd name="connsiteY28" fmla="*/ 1056289 h 1702676"/>
                <a:gd name="connsiteX29" fmla="*/ 725213 w 2822027"/>
                <a:gd name="connsiteY29" fmla="*/ 1119352 h 1702676"/>
                <a:gd name="connsiteX30" fmla="*/ 693682 w 2822027"/>
                <a:gd name="connsiteY30" fmla="*/ 1198179 h 1702676"/>
                <a:gd name="connsiteX31" fmla="*/ 677917 w 2822027"/>
                <a:gd name="connsiteY31" fmla="*/ 1418896 h 1702676"/>
                <a:gd name="connsiteX32" fmla="*/ 646386 w 2822027"/>
                <a:gd name="connsiteY32" fmla="*/ 1513489 h 1702676"/>
                <a:gd name="connsiteX33" fmla="*/ 740979 w 2822027"/>
                <a:gd name="connsiteY33" fmla="*/ 1418896 h 1702676"/>
                <a:gd name="connsiteX34" fmla="*/ 882868 w 2822027"/>
                <a:gd name="connsiteY34" fmla="*/ 1277007 h 1702676"/>
                <a:gd name="connsiteX35" fmla="*/ 930165 w 2822027"/>
                <a:gd name="connsiteY35" fmla="*/ 1119352 h 1702676"/>
                <a:gd name="connsiteX36" fmla="*/ 945931 w 2822027"/>
                <a:gd name="connsiteY36" fmla="*/ 1072055 h 1702676"/>
                <a:gd name="connsiteX37" fmla="*/ 993227 w 2822027"/>
                <a:gd name="connsiteY37" fmla="*/ 1198179 h 1702676"/>
                <a:gd name="connsiteX38" fmla="*/ 1008993 w 2822027"/>
                <a:gd name="connsiteY38" fmla="*/ 1277007 h 1702676"/>
                <a:gd name="connsiteX39" fmla="*/ 1056289 w 2822027"/>
                <a:gd name="connsiteY39" fmla="*/ 1434662 h 1702676"/>
                <a:gd name="connsiteX40" fmla="*/ 1072055 w 2822027"/>
                <a:gd name="connsiteY40" fmla="*/ 1545021 h 1702676"/>
                <a:gd name="connsiteX41" fmla="*/ 1182413 w 2822027"/>
                <a:gd name="connsiteY41" fmla="*/ 1702676 h 1702676"/>
                <a:gd name="connsiteX42" fmla="*/ 1229710 w 2822027"/>
                <a:gd name="connsiteY42" fmla="*/ 1686910 h 1702676"/>
                <a:gd name="connsiteX43" fmla="*/ 1198179 w 2822027"/>
                <a:gd name="connsiteY43" fmla="*/ 1466193 h 1702676"/>
                <a:gd name="connsiteX44" fmla="*/ 1213944 w 2822027"/>
                <a:gd name="connsiteY44" fmla="*/ 1308538 h 1702676"/>
                <a:gd name="connsiteX45" fmla="*/ 1277006 w 2822027"/>
                <a:gd name="connsiteY45" fmla="*/ 1340069 h 1702676"/>
                <a:gd name="connsiteX46" fmla="*/ 1355834 w 2822027"/>
                <a:gd name="connsiteY46" fmla="*/ 1387365 h 1702676"/>
                <a:gd name="connsiteX47" fmla="*/ 1355834 w 2822027"/>
                <a:gd name="connsiteY47" fmla="*/ 1072055 h 1702676"/>
                <a:gd name="connsiteX48" fmla="*/ 1434662 w 2822027"/>
                <a:gd name="connsiteY48" fmla="*/ 1103586 h 1702676"/>
                <a:gd name="connsiteX49" fmla="*/ 1529255 w 2822027"/>
                <a:gd name="connsiteY49" fmla="*/ 1135117 h 1702676"/>
                <a:gd name="connsiteX50" fmla="*/ 1655379 w 2822027"/>
                <a:gd name="connsiteY50" fmla="*/ 1024758 h 1702676"/>
                <a:gd name="connsiteX51" fmla="*/ 1749972 w 2822027"/>
                <a:gd name="connsiteY51" fmla="*/ 1072055 h 1702676"/>
                <a:gd name="connsiteX52" fmla="*/ 1954924 w 2822027"/>
                <a:gd name="connsiteY52" fmla="*/ 1135117 h 1702676"/>
                <a:gd name="connsiteX53" fmla="*/ 2049517 w 2822027"/>
                <a:gd name="connsiteY53" fmla="*/ 1150883 h 1702676"/>
                <a:gd name="connsiteX54" fmla="*/ 2096813 w 2822027"/>
                <a:gd name="connsiteY54" fmla="*/ 1166648 h 1702676"/>
                <a:gd name="connsiteX55" fmla="*/ 2159875 w 2822027"/>
                <a:gd name="connsiteY55" fmla="*/ 1182414 h 1702676"/>
                <a:gd name="connsiteX56" fmla="*/ 2427889 w 2822027"/>
                <a:gd name="connsiteY56" fmla="*/ 1150883 h 1702676"/>
                <a:gd name="connsiteX57" fmla="*/ 2680137 w 2822027"/>
                <a:gd name="connsiteY57" fmla="*/ 1166648 h 1702676"/>
                <a:gd name="connsiteX58" fmla="*/ 2743200 w 2822027"/>
                <a:gd name="connsiteY58" fmla="*/ 1182414 h 1702676"/>
                <a:gd name="connsiteX59" fmla="*/ 2790496 w 2822027"/>
                <a:gd name="connsiteY59" fmla="*/ 1213945 h 1702676"/>
                <a:gd name="connsiteX60" fmla="*/ 2806262 w 2822027"/>
                <a:gd name="connsiteY60" fmla="*/ 1166648 h 1702676"/>
                <a:gd name="connsiteX61" fmla="*/ 2822027 w 2822027"/>
                <a:gd name="connsiteY61" fmla="*/ 1103586 h 1702676"/>
                <a:gd name="connsiteX62" fmla="*/ 2774731 w 2822027"/>
                <a:gd name="connsiteY62" fmla="*/ 1072055 h 1702676"/>
                <a:gd name="connsiteX63" fmla="*/ 2522482 w 2822027"/>
                <a:gd name="connsiteY63" fmla="*/ 1040524 h 1702676"/>
                <a:gd name="connsiteX64" fmla="*/ 2049517 w 2822027"/>
                <a:gd name="connsiteY64" fmla="*/ 914400 h 1702676"/>
                <a:gd name="connsiteX65" fmla="*/ 1923393 w 2822027"/>
                <a:gd name="connsiteY65" fmla="*/ 851338 h 1702676"/>
                <a:gd name="connsiteX66" fmla="*/ 1781503 w 2822027"/>
                <a:gd name="connsiteY66" fmla="*/ 804041 h 1702676"/>
                <a:gd name="connsiteX67" fmla="*/ 1876096 w 2822027"/>
                <a:gd name="connsiteY67" fmla="*/ 740979 h 1702676"/>
                <a:gd name="connsiteX68" fmla="*/ 2096813 w 2822027"/>
                <a:gd name="connsiteY68" fmla="*/ 709448 h 1702676"/>
                <a:gd name="connsiteX69" fmla="*/ 2207172 w 2822027"/>
                <a:gd name="connsiteY69" fmla="*/ 614855 h 1702676"/>
                <a:gd name="connsiteX70" fmla="*/ 2191406 w 2822027"/>
                <a:gd name="connsiteY70" fmla="*/ 520262 h 1702676"/>
                <a:gd name="connsiteX71" fmla="*/ 2096813 w 2822027"/>
                <a:gd name="connsiteY71" fmla="*/ 488731 h 1702676"/>
                <a:gd name="connsiteX72" fmla="*/ 2049517 w 2822027"/>
                <a:gd name="connsiteY72" fmla="*/ 457200 h 1702676"/>
                <a:gd name="connsiteX73" fmla="*/ 1781503 w 2822027"/>
                <a:gd name="connsiteY73" fmla="*/ 441434 h 1702676"/>
                <a:gd name="connsiteX74" fmla="*/ 1655379 w 2822027"/>
                <a:gd name="connsiteY74" fmla="*/ 488731 h 1702676"/>
                <a:gd name="connsiteX75" fmla="*/ 1608082 w 2822027"/>
                <a:gd name="connsiteY75" fmla="*/ 520262 h 1702676"/>
                <a:gd name="connsiteX76" fmla="*/ 1545020 w 2822027"/>
                <a:gd name="connsiteY76" fmla="*/ 536027 h 1702676"/>
                <a:gd name="connsiteX77" fmla="*/ 1497724 w 2822027"/>
                <a:gd name="connsiteY77" fmla="*/ 551793 h 1702676"/>
                <a:gd name="connsiteX78" fmla="*/ 1497724 w 2822027"/>
                <a:gd name="connsiteY78" fmla="*/ 725214 h 1702676"/>
                <a:gd name="connsiteX79" fmla="*/ 1450427 w 2822027"/>
                <a:gd name="connsiteY79" fmla="*/ 756745 h 1702676"/>
                <a:gd name="connsiteX80" fmla="*/ 1403131 w 2822027"/>
                <a:gd name="connsiteY80" fmla="*/ 898634 h 1702676"/>
                <a:gd name="connsiteX81" fmla="*/ 1387365 w 2822027"/>
                <a:gd name="connsiteY81" fmla="*/ 945931 h 1702676"/>
                <a:gd name="connsiteX82" fmla="*/ 1355834 w 2822027"/>
                <a:gd name="connsiteY82" fmla="*/ 993227 h 1702676"/>
                <a:gd name="connsiteX83" fmla="*/ 1308537 w 2822027"/>
                <a:gd name="connsiteY83" fmla="*/ 1150883 h 1702676"/>
                <a:gd name="connsiteX84" fmla="*/ 1245475 w 2822027"/>
                <a:gd name="connsiteY84" fmla="*/ 1245476 h 1702676"/>
                <a:gd name="connsiteX85" fmla="*/ 1182413 w 2822027"/>
                <a:gd name="connsiteY85" fmla="*/ 1213945 h 1702676"/>
                <a:gd name="connsiteX86" fmla="*/ 1166648 w 2822027"/>
                <a:gd name="connsiteY86" fmla="*/ 1166648 h 1702676"/>
                <a:gd name="connsiteX87" fmla="*/ 1135117 w 2822027"/>
                <a:gd name="connsiteY87" fmla="*/ 1087821 h 1702676"/>
                <a:gd name="connsiteX88" fmla="*/ 1103586 w 2822027"/>
                <a:gd name="connsiteY88" fmla="*/ 1024758 h 1702676"/>
                <a:gd name="connsiteX89" fmla="*/ 1087820 w 2822027"/>
                <a:gd name="connsiteY89" fmla="*/ 977462 h 1702676"/>
                <a:gd name="connsiteX90" fmla="*/ 1040524 w 2822027"/>
                <a:gd name="connsiteY90" fmla="*/ 930165 h 1702676"/>
                <a:gd name="connsiteX91" fmla="*/ 1024758 w 2822027"/>
                <a:gd name="connsiteY91" fmla="*/ 882869 h 1702676"/>
                <a:gd name="connsiteX92" fmla="*/ 914400 w 2822027"/>
                <a:gd name="connsiteY92" fmla="*/ 725214 h 1702676"/>
                <a:gd name="connsiteX93" fmla="*/ 882868 w 2822027"/>
                <a:gd name="connsiteY93" fmla="*/ 614855 h 1702676"/>
                <a:gd name="connsiteX94" fmla="*/ 835572 w 2822027"/>
                <a:gd name="connsiteY94" fmla="*/ 457200 h 1702676"/>
                <a:gd name="connsiteX95" fmla="*/ 788275 w 2822027"/>
                <a:gd name="connsiteY95" fmla="*/ 409903 h 1702676"/>
                <a:gd name="connsiteX96" fmla="*/ 772510 w 2822027"/>
                <a:gd name="connsiteY96" fmla="*/ 362607 h 1702676"/>
                <a:gd name="connsiteX97" fmla="*/ 693682 w 2822027"/>
                <a:gd name="connsiteY97" fmla="*/ 252248 h 1702676"/>
                <a:gd name="connsiteX98" fmla="*/ 646386 w 2822027"/>
                <a:gd name="connsiteY98" fmla="*/ 220717 h 1702676"/>
                <a:gd name="connsiteX99" fmla="*/ 520262 w 2822027"/>
                <a:gd name="connsiteY99" fmla="*/ 173421 h 1702676"/>
                <a:gd name="connsiteX100" fmla="*/ 441434 w 2822027"/>
                <a:gd name="connsiteY100" fmla="*/ 157655 h 1702676"/>
                <a:gd name="connsiteX101" fmla="*/ 346841 w 2822027"/>
                <a:gd name="connsiteY101" fmla="*/ 126124 h 1702676"/>
                <a:gd name="connsiteX102" fmla="*/ 268013 w 2822027"/>
                <a:gd name="connsiteY102" fmla="*/ 63062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22027" h="1702676">
                  <a:moveTo>
                    <a:pt x="567558" y="268014"/>
                  </a:moveTo>
                  <a:cubicBezTo>
                    <a:pt x="536027" y="262759"/>
                    <a:pt x="499562" y="269980"/>
                    <a:pt x="472965" y="252248"/>
                  </a:cubicBezTo>
                  <a:cubicBezTo>
                    <a:pt x="432652" y="225372"/>
                    <a:pt x="412632" y="176149"/>
                    <a:pt x="378372" y="141889"/>
                  </a:cubicBezTo>
                  <a:cubicBezTo>
                    <a:pt x="364974" y="128491"/>
                    <a:pt x="347526" y="119759"/>
                    <a:pt x="331075" y="110358"/>
                  </a:cubicBezTo>
                  <a:cubicBezTo>
                    <a:pt x="310670" y="98698"/>
                    <a:pt x="289834" y="87555"/>
                    <a:pt x="268013" y="78827"/>
                  </a:cubicBezTo>
                  <a:cubicBezTo>
                    <a:pt x="181703" y="44303"/>
                    <a:pt x="141261" y="41392"/>
                    <a:pt x="47296" y="15765"/>
                  </a:cubicBezTo>
                  <a:cubicBezTo>
                    <a:pt x="31263" y="11393"/>
                    <a:pt x="15765" y="5255"/>
                    <a:pt x="0" y="0"/>
                  </a:cubicBezTo>
                  <a:cubicBezTo>
                    <a:pt x="5255" y="15765"/>
                    <a:pt x="5384" y="34319"/>
                    <a:pt x="15765" y="47296"/>
                  </a:cubicBezTo>
                  <a:cubicBezTo>
                    <a:pt x="42110" y="80226"/>
                    <a:pt x="75590" y="79692"/>
                    <a:pt x="110358" y="94593"/>
                  </a:cubicBezTo>
                  <a:cubicBezTo>
                    <a:pt x="131960" y="103851"/>
                    <a:pt x="154296" y="112464"/>
                    <a:pt x="173420" y="126124"/>
                  </a:cubicBezTo>
                  <a:cubicBezTo>
                    <a:pt x="276752" y="199933"/>
                    <a:pt x="166558" y="155368"/>
                    <a:pt x="268013" y="189186"/>
                  </a:cubicBezTo>
                  <a:cubicBezTo>
                    <a:pt x="283779" y="204952"/>
                    <a:pt x="297167" y="223524"/>
                    <a:pt x="315310" y="236483"/>
                  </a:cubicBezTo>
                  <a:cubicBezTo>
                    <a:pt x="382904" y="284765"/>
                    <a:pt x="407936" y="248305"/>
                    <a:pt x="331075" y="299545"/>
                  </a:cubicBezTo>
                  <a:cubicBezTo>
                    <a:pt x="320565" y="315310"/>
                    <a:pt x="302224" y="328084"/>
                    <a:pt x="299544" y="346841"/>
                  </a:cubicBezTo>
                  <a:cubicBezTo>
                    <a:pt x="281593" y="472504"/>
                    <a:pt x="452883" y="420486"/>
                    <a:pt x="520262" y="425669"/>
                  </a:cubicBezTo>
                  <a:cubicBezTo>
                    <a:pt x="515007" y="446690"/>
                    <a:pt x="515980" y="470357"/>
                    <a:pt x="504496" y="488731"/>
                  </a:cubicBezTo>
                  <a:cubicBezTo>
                    <a:pt x="480483" y="527152"/>
                    <a:pt x="414279" y="572159"/>
                    <a:pt x="378372" y="599089"/>
                  </a:cubicBezTo>
                  <a:cubicBezTo>
                    <a:pt x="373117" y="614855"/>
                    <a:pt x="356434" y="630956"/>
                    <a:pt x="362606" y="646386"/>
                  </a:cubicBezTo>
                  <a:cubicBezTo>
                    <a:pt x="369643" y="663979"/>
                    <a:pt x="392096" y="671442"/>
                    <a:pt x="409903" y="677917"/>
                  </a:cubicBezTo>
                  <a:cubicBezTo>
                    <a:pt x="450629" y="692726"/>
                    <a:pt x="494916" y="695744"/>
                    <a:pt x="536027" y="709448"/>
                  </a:cubicBezTo>
                  <a:lnTo>
                    <a:pt x="630620" y="740979"/>
                  </a:lnTo>
                  <a:cubicBezTo>
                    <a:pt x="620110" y="756745"/>
                    <a:pt x="607563" y="771328"/>
                    <a:pt x="599089" y="788276"/>
                  </a:cubicBezTo>
                  <a:cubicBezTo>
                    <a:pt x="507822" y="970811"/>
                    <a:pt x="591277" y="839408"/>
                    <a:pt x="520262" y="945931"/>
                  </a:cubicBezTo>
                  <a:cubicBezTo>
                    <a:pt x="525517" y="977462"/>
                    <a:pt x="511066" y="1020555"/>
                    <a:pt x="536027" y="1040524"/>
                  </a:cubicBezTo>
                  <a:cubicBezTo>
                    <a:pt x="554379" y="1055206"/>
                    <a:pt x="576109" y="1013917"/>
                    <a:pt x="599089" y="1008993"/>
                  </a:cubicBezTo>
                  <a:cubicBezTo>
                    <a:pt x="650730" y="997927"/>
                    <a:pt x="704192" y="998482"/>
                    <a:pt x="756744" y="993227"/>
                  </a:cubicBezTo>
                  <a:cubicBezTo>
                    <a:pt x="777765" y="987972"/>
                    <a:pt x="798138" y="977462"/>
                    <a:pt x="819806" y="977462"/>
                  </a:cubicBezTo>
                  <a:cubicBezTo>
                    <a:pt x="836424" y="977462"/>
                    <a:pt x="782891" y="980250"/>
                    <a:pt x="772510" y="993227"/>
                  </a:cubicBezTo>
                  <a:cubicBezTo>
                    <a:pt x="758974" y="1010147"/>
                    <a:pt x="764352" y="1036001"/>
                    <a:pt x="756744" y="1056289"/>
                  </a:cubicBezTo>
                  <a:cubicBezTo>
                    <a:pt x="748492" y="1078295"/>
                    <a:pt x="734758" y="1097875"/>
                    <a:pt x="725213" y="1119352"/>
                  </a:cubicBezTo>
                  <a:cubicBezTo>
                    <a:pt x="713719" y="1145213"/>
                    <a:pt x="704192" y="1171903"/>
                    <a:pt x="693682" y="1198179"/>
                  </a:cubicBezTo>
                  <a:cubicBezTo>
                    <a:pt x="688427" y="1271751"/>
                    <a:pt x="688858" y="1345952"/>
                    <a:pt x="677917" y="1418896"/>
                  </a:cubicBezTo>
                  <a:cubicBezTo>
                    <a:pt x="672987" y="1451765"/>
                    <a:pt x="646386" y="1513489"/>
                    <a:pt x="646386" y="1513489"/>
                  </a:cubicBezTo>
                  <a:lnTo>
                    <a:pt x="740979" y="1418896"/>
                  </a:lnTo>
                  <a:lnTo>
                    <a:pt x="882868" y="1277007"/>
                  </a:lnTo>
                  <a:cubicBezTo>
                    <a:pt x="906695" y="1181703"/>
                    <a:pt x="891783" y="1234497"/>
                    <a:pt x="930165" y="1119352"/>
                  </a:cubicBezTo>
                  <a:lnTo>
                    <a:pt x="945931" y="1072055"/>
                  </a:lnTo>
                  <a:cubicBezTo>
                    <a:pt x="998215" y="1333485"/>
                    <a:pt x="923637" y="1012607"/>
                    <a:pt x="993227" y="1198179"/>
                  </a:cubicBezTo>
                  <a:cubicBezTo>
                    <a:pt x="1002636" y="1223269"/>
                    <a:pt x="1001942" y="1251155"/>
                    <a:pt x="1008993" y="1277007"/>
                  </a:cubicBezTo>
                  <a:cubicBezTo>
                    <a:pt x="1031433" y="1359287"/>
                    <a:pt x="1042857" y="1360784"/>
                    <a:pt x="1056289" y="1434662"/>
                  </a:cubicBezTo>
                  <a:cubicBezTo>
                    <a:pt x="1062936" y="1471222"/>
                    <a:pt x="1059557" y="1510026"/>
                    <a:pt x="1072055" y="1545021"/>
                  </a:cubicBezTo>
                  <a:cubicBezTo>
                    <a:pt x="1102939" y="1631497"/>
                    <a:pt x="1127913" y="1648174"/>
                    <a:pt x="1182413" y="1702676"/>
                  </a:cubicBezTo>
                  <a:cubicBezTo>
                    <a:pt x="1198179" y="1697421"/>
                    <a:pt x="1228605" y="1703492"/>
                    <a:pt x="1229710" y="1686910"/>
                  </a:cubicBezTo>
                  <a:cubicBezTo>
                    <a:pt x="1234654" y="1612755"/>
                    <a:pt x="1198179" y="1466193"/>
                    <a:pt x="1198179" y="1466193"/>
                  </a:cubicBezTo>
                  <a:cubicBezTo>
                    <a:pt x="1203434" y="1413641"/>
                    <a:pt x="1185953" y="1353324"/>
                    <a:pt x="1213944" y="1308538"/>
                  </a:cubicBezTo>
                  <a:cubicBezTo>
                    <a:pt x="1226400" y="1288608"/>
                    <a:pt x="1256462" y="1328656"/>
                    <a:pt x="1277006" y="1340069"/>
                  </a:cubicBezTo>
                  <a:cubicBezTo>
                    <a:pt x="1303793" y="1354950"/>
                    <a:pt x="1329558" y="1371600"/>
                    <a:pt x="1355834" y="1387365"/>
                  </a:cubicBezTo>
                  <a:cubicBezTo>
                    <a:pt x="1343140" y="1298512"/>
                    <a:pt x="1313684" y="1149329"/>
                    <a:pt x="1355834" y="1072055"/>
                  </a:cubicBezTo>
                  <a:cubicBezTo>
                    <a:pt x="1369386" y="1047211"/>
                    <a:pt x="1408066" y="1093915"/>
                    <a:pt x="1434662" y="1103586"/>
                  </a:cubicBezTo>
                  <a:cubicBezTo>
                    <a:pt x="1465898" y="1114944"/>
                    <a:pt x="1529255" y="1135117"/>
                    <a:pt x="1529255" y="1135117"/>
                  </a:cubicBezTo>
                  <a:cubicBezTo>
                    <a:pt x="1509430" y="1035992"/>
                    <a:pt x="1477490" y="1012898"/>
                    <a:pt x="1655379" y="1024758"/>
                  </a:cubicBezTo>
                  <a:cubicBezTo>
                    <a:pt x="1690554" y="1027103"/>
                    <a:pt x="1717241" y="1058962"/>
                    <a:pt x="1749972" y="1072055"/>
                  </a:cubicBezTo>
                  <a:cubicBezTo>
                    <a:pt x="1794184" y="1089740"/>
                    <a:pt x="1894881" y="1123108"/>
                    <a:pt x="1954924" y="1135117"/>
                  </a:cubicBezTo>
                  <a:cubicBezTo>
                    <a:pt x="1986269" y="1141386"/>
                    <a:pt x="2018312" y="1143949"/>
                    <a:pt x="2049517" y="1150883"/>
                  </a:cubicBezTo>
                  <a:cubicBezTo>
                    <a:pt x="2065739" y="1154488"/>
                    <a:pt x="2080834" y="1162083"/>
                    <a:pt x="2096813" y="1166648"/>
                  </a:cubicBezTo>
                  <a:cubicBezTo>
                    <a:pt x="2117647" y="1172601"/>
                    <a:pt x="2138854" y="1177159"/>
                    <a:pt x="2159875" y="1182414"/>
                  </a:cubicBezTo>
                  <a:cubicBezTo>
                    <a:pt x="2250072" y="1167381"/>
                    <a:pt x="2334584" y="1150883"/>
                    <a:pt x="2427889" y="1150883"/>
                  </a:cubicBezTo>
                  <a:cubicBezTo>
                    <a:pt x="2512136" y="1150883"/>
                    <a:pt x="2596054" y="1161393"/>
                    <a:pt x="2680137" y="1166648"/>
                  </a:cubicBezTo>
                  <a:cubicBezTo>
                    <a:pt x="2701158" y="1171903"/>
                    <a:pt x="2723284" y="1173879"/>
                    <a:pt x="2743200" y="1182414"/>
                  </a:cubicBezTo>
                  <a:cubicBezTo>
                    <a:pt x="2760616" y="1189878"/>
                    <a:pt x="2772114" y="1218541"/>
                    <a:pt x="2790496" y="1213945"/>
                  </a:cubicBezTo>
                  <a:cubicBezTo>
                    <a:pt x="2806618" y="1209914"/>
                    <a:pt x="2801697" y="1182627"/>
                    <a:pt x="2806262" y="1166648"/>
                  </a:cubicBezTo>
                  <a:cubicBezTo>
                    <a:pt x="2812215" y="1145814"/>
                    <a:pt x="2816772" y="1124607"/>
                    <a:pt x="2822027" y="1103586"/>
                  </a:cubicBezTo>
                  <a:cubicBezTo>
                    <a:pt x="2806262" y="1093076"/>
                    <a:pt x="2793258" y="1076025"/>
                    <a:pt x="2774731" y="1072055"/>
                  </a:cubicBezTo>
                  <a:cubicBezTo>
                    <a:pt x="2629677" y="1040972"/>
                    <a:pt x="2632813" y="1073623"/>
                    <a:pt x="2522482" y="1040524"/>
                  </a:cubicBezTo>
                  <a:cubicBezTo>
                    <a:pt x="2105482" y="915424"/>
                    <a:pt x="2468341" y="998164"/>
                    <a:pt x="2049517" y="914400"/>
                  </a:cubicBezTo>
                  <a:cubicBezTo>
                    <a:pt x="2007476" y="893379"/>
                    <a:pt x="1967264" y="868211"/>
                    <a:pt x="1923393" y="851338"/>
                  </a:cubicBezTo>
                  <a:cubicBezTo>
                    <a:pt x="1658523" y="749465"/>
                    <a:pt x="2011489" y="919034"/>
                    <a:pt x="1781503" y="804041"/>
                  </a:cubicBezTo>
                  <a:cubicBezTo>
                    <a:pt x="1813034" y="783020"/>
                    <a:pt x="1839740" y="751672"/>
                    <a:pt x="1876096" y="740979"/>
                  </a:cubicBezTo>
                  <a:cubicBezTo>
                    <a:pt x="1964154" y="715080"/>
                    <a:pt x="2023628" y="746041"/>
                    <a:pt x="2096813" y="709448"/>
                  </a:cubicBezTo>
                  <a:cubicBezTo>
                    <a:pt x="2144836" y="685436"/>
                    <a:pt x="2168380" y="653647"/>
                    <a:pt x="2207172" y="614855"/>
                  </a:cubicBezTo>
                  <a:cubicBezTo>
                    <a:pt x="2201917" y="583324"/>
                    <a:pt x="2212456" y="544319"/>
                    <a:pt x="2191406" y="520262"/>
                  </a:cubicBezTo>
                  <a:cubicBezTo>
                    <a:pt x="2169519" y="495249"/>
                    <a:pt x="2127185" y="502230"/>
                    <a:pt x="2096813" y="488731"/>
                  </a:cubicBezTo>
                  <a:cubicBezTo>
                    <a:pt x="2079498" y="481036"/>
                    <a:pt x="2068255" y="460011"/>
                    <a:pt x="2049517" y="457200"/>
                  </a:cubicBezTo>
                  <a:cubicBezTo>
                    <a:pt x="1961015" y="443925"/>
                    <a:pt x="1870841" y="446689"/>
                    <a:pt x="1781503" y="441434"/>
                  </a:cubicBezTo>
                  <a:cubicBezTo>
                    <a:pt x="1740569" y="455079"/>
                    <a:pt x="1693081" y="469880"/>
                    <a:pt x="1655379" y="488731"/>
                  </a:cubicBezTo>
                  <a:cubicBezTo>
                    <a:pt x="1638431" y="497205"/>
                    <a:pt x="1625498" y="512798"/>
                    <a:pt x="1608082" y="520262"/>
                  </a:cubicBezTo>
                  <a:cubicBezTo>
                    <a:pt x="1588166" y="528797"/>
                    <a:pt x="1565854" y="530074"/>
                    <a:pt x="1545020" y="536027"/>
                  </a:cubicBezTo>
                  <a:cubicBezTo>
                    <a:pt x="1529041" y="540592"/>
                    <a:pt x="1513489" y="546538"/>
                    <a:pt x="1497724" y="551793"/>
                  </a:cubicBezTo>
                  <a:cubicBezTo>
                    <a:pt x="1506871" y="606678"/>
                    <a:pt x="1528998" y="670484"/>
                    <a:pt x="1497724" y="725214"/>
                  </a:cubicBezTo>
                  <a:cubicBezTo>
                    <a:pt x="1488323" y="741665"/>
                    <a:pt x="1466193" y="746235"/>
                    <a:pt x="1450427" y="756745"/>
                  </a:cubicBezTo>
                  <a:lnTo>
                    <a:pt x="1403131" y="898634"/>
                  </a:lnTo>
                  <a:cubicBezTo>
                    <a:pt x="1397876" y="914400"/>
                    <a:pt x="1396583" y="932104"/>
                    <a:pt x="1387365" y="945931"/>
                  </a:cubicBezTo>
                  <a:lnTo>
                    <a:pt x="1355834" y="993227"/>
                  </a:lnTo>
                  <a:cubicBezTo>
                    <a:pt x="1347021" y="1028477"/>
                    <a:pt x="1323888" y="1127856"/>
                    <a:pt x="1308537" y="1150883"/>
                  </a:cubicBezTo>
                  <a:lnTo>
                    <a:pt x="1245475" y="1245476"/>
                  </a:lnTo>
                  <a:cubicBezTo>
                    <a:pt x="1224454" y="1234966"/>
                    <a:pt x="1199031" y="1230563"/>
                    <a:pt x="1182413" y="1213945"/>
                  </a:cubicBezTo>
                  <a:cubicBezTo>
                    <a:pt x="1170662" y="1202194"/>
                    <a:pt x="1172483" y="1182208"/>
                    <a:pt x="1166648" y="1166648"/>
                  </a:cubicBezTo>
                  <a:cubicBezTo>
                    <a:pt x="1156711" y="1140150"/>
                    <a:pt x="1146611" y="1113682"/>
                    <a:pt x="1135117" y="1087821"/>
                  </a:cubicBezTo>
                  <a:cubicBezTo>
                    <a:pt x="1125572" y="1066344"/>
                    <a:pt x="1112844" y="1046360"/>
                    <a:pt x="1103586" y="1024758"/>
                  </a:cubicBezTo>
                  <a:cubicBezTo>
                    <a:pt x="1097040" y="1009483"/>
                    <a:pt x="1097038" y="991289"/>
                    <a:pt x="1087820" y="977462"/>
                  </a:cubicBezTo>
                  <a:cubicBezTo>
                    <a:pt x="1075453" y="958911"/>
                    <a:pt x="1056289" y="945931"/>
                    <a:pt x="1040524" y="930165"/>
                  </a:cubicBezTo>
                  <a:cubicBezTo>
                    <a:pt x="1035269" y="914400"/>
                    <a:pt x="1032829" y="897396"/>
                    <a:pt x="1024758" y="882869"/>
                  </a:cubicBezTo>
                  <a:cubicBezTo>
                    <a:pt x="997031" y="832961"/>
                    <a:pt x="949827" y="772450"/>
                    <a:pt x="914400" y="725214"/>
                  </a:cubicBezTo>
                  <a:cubicBezTo>
                    <a:pt x="896844" y="672548"/>
                    <a:pt x="896064" y="674238"/>
                    <a:pt x="882868" y="614855"/>
                  </a:cubicBezTo>
                  <a:cubicBezTo>
                    <a:pt x="870067" y="557250"/>
                    <a:pt x="868064" y="509186"/>
                    <a:pt x="835572" y="457200"/>
                  </a:cubicBezTo>
                  <a:cubicBezTo>
                    <a:pt x="823755" y="438293"/>
                    <a:pt x="804041" y="425669"/>
                    <a:pt x="788275" y="409903"/>
                  </a:cubicBezTo>
                  <a:cubicBezTo>
                    <a:pt x="783020" y="394138"/>
                    <a:pt x="779942" y="377471"/>
                    <a:pt x="772510" y="362607"/>
                  </a:cubicBezTo>
                  <a:cubicBezTo>
                    <a:pt x="763557" y="344701"/>
                    <a:pt x="700825" y="259391"/>
                    <a:pt x="693682" y="252248"/>
                  </a:cubicBezTo>
                  <a:cubicBezTo>
                    <a:pt x="680284" y="238850"/>
                    <a:pt x="662837" y="230118"/>
                    <a:pt x="646386" y="220717"/>
                  </a:cubicBezTo>
                  <a:cubicBezTo>
                    <a:pt x="588214" y="187476"/>
                    <a:pt x="583749" y="187529"/>
                    <a:pt x="520262" y="173421"/>
                  </a:cubicBezTo>
                  <a:cubicBezTo>
                    <a:pt x="494104" y="167608"/>
                    <a:pt x="467286" y="164706"/>
                    <a:pt x="441434" y="157655"/>
                  </a:cubicBezTo>
                  <a:cubicBezTo>
                    <a:pt x="409369" y="148910"/>
                    <a:pt x="346841" y="126124"/>
                    <a:pt x="346841" y="126124"/>
                  </a:cubicBezTo>
                  <a:cubicBezTo>
                    <a:pt x="291235" y="70518"/>
                    <a:pt x="319486" y="88798"/>
                    <a:pt x="268013" y="63062"/>
                  </a:cubicBezTo>
                </a:path>
              </a:pathLst>
            </a:cu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49984" y="2151975"/>
              <a:ext cx="2306547" cy="397561"/>
            </a:xfrm>
            <a:custGeom>
              <a:avLst/>
              <a:gdLst>
                <a:gd name="connsiteX0" fmla="*/ 422926 w 2306547"/>
                <a:gd name="connsiteY0" fmla="*/ 228618 h 397561"/>
                <a:gd name="connsiteX1" fmla="*/ 2046775 w 2306547"/>
                <a:gd name="connsiteY1" fmla="*/ 181322 h 397561"/>
                <a:gd name="connsiteX2" fmla="*/ 2188664 w 2306547"/>
                <a:gd name="connsiteY2" fmla="*/ 165556 h 397561"/>
                <a:gd name="connsiteX3" fmla="*/ 2299023 w 2306547"/>
                <a:gd name="connsiteY3" fmla="*/ 149791 h 397561"/>
                <a:gd name="connsiteX4" fmla="*/ 1384623 w 2306547"/>
                <a:gd name="connsiteY4" fmla="*/ 165556 h 397561"/>
                <a:gd name="connsiteX5" fmla="*/ 1148140 w 2306547"/>
                <a:gd name="connsiteY5" fmla="*/ 181322 h 397561"/>
                <a:gd name="connsiteX6" fmla="*/ 754002 w 2306547"/>
                <a:gd name="connsiteY6" fmla="*/ 197087 h 397561"/>
                <a:gd name="connsiteX7" fmla="*/ 643644 w 2306547"/>
                <a:gd name="connsiteY7" fmla="*/ 228618 h 397561"/>
                <a:gd name="connsiteX8" fmla="*/ 375630 w 2306547"/>
                <a:gd name="connsiteY8" fmla="*/ 260149 h 397561"/>
                <a:gd name="connsiteX9" fmla="*/ 675175 w 2306547"/>
                <a:gd name="connsiteY9" fmla="*/ 149791 h 397561"/>
                <a:gd name="connsiteX10" fmla="*/ 990485 w 2306547"/>
                <a:gd name="connsiteY10" fmla="*/ 86728 h 397561"/>
                <a:gd name="connsiteX11" fmla="*/ 1479216 w 2306547"/>
                <a:gd name="connsiteY11" fmla="*/ 39432 h 397561"/>
                <a:gd name="connsiteX12" fmla="*/ 1589575 w 2306547"/>
                <a:gd name="connsiteY12" fmla="*/ 7901 h 397561"/>
                <a:gd name="connsiteX13" fmla="*/ 1494982 w 2306547"/>
                <a:gd name="connsiteY13" fmla="*/ 23666 h 397561"/>
                <a:gd name="connsiteX14" fmla="*/ 1148140 w 2306547"/>
                <a:gd name="connsiteY14" fmla="*/ 86728 h 397561"/>
                <a:gd name="connsiteX15" fmla="*/ 880126 w 2306547"/>
                <a:gd name="connsiteY15" fmla="*/ 134025 h 397561"/>
                <a:gd name="connsiteX16" fmla="*/ 1305795 w 2306547"/>
                <a:gd name="connsiteY16" fmla="*/ 70963 h 397561"/>
                <a:gd name="connsiteX17" fmla="*/ 1384623 w 2306547"/>
                <a:gd name="connsiteY17" fmla="*/ 55197 h 397561"/>
                <a:gd name="connsiteX18" fmla="*/ 1305795 w 2306547"/>
                <a:gd name="connsiteY18" fmla="*/ 86728 h 397561"/>
                <a:gd name="connsiteX19" fmla="*/ 1132375 w 2306547"/>
                <a:gd name="connsiteY19" fmla="*/ 102494 h 397561"/>
                <a:gd name="connsiteX20" fmla="*/ 675175 w 2306547"/>
                <a:gd name="connsiteY20" fmla="*/ 165556 h 397561"/>
                <a:gd name="connsiteX21" fmla="*/ 265271 w 2306547"/>
                <a:gd name="connsiteY21" fmla="*/ 244384 h 397561"/>
                <a:gd name="connsiteX22" fmla="*/ 359864 w 2306547"/>
                <a:gd name="connsiteY22" fmla="*/ 228618 h 397561"/>
                <a:gd name="connsiteX23" fmla="*/ 785533 w 2306547"/>
                <a:gd name="connsiteY23" fmla="*/ 181322 h 397561"/>
                <a:gd name="connsiteX24" fmla="*/ 943188 w 2306547"/>
                <a:gd name="connsiteY24" fmla="*/ 149791 h 397561"/>
                <a:gd name="connsiteX25" fmla="*/ 1211202 w 2306547"/>
                <a:gd name="connsiteY25" fmla="*/ 118259 h 397561"/>
                <a:gd name="connsiteX26" fmla="*/ 958954 w 2306547"/>
                <a:gd name="connsiteY26" fmla="*/ 149791 h 397561"/>
                <a:gd name="connsiteX27" fmla="*/ 848595 w 2306547"/>
                <a:gd name="connsiteY27" fmla="*/ 165556 h 397561"/>
                <a:gd name="connsiteX28" fmla="*/ 485988 w 2306547"/>
                <a:gd name="connsiteY28" fmla="*/ 228618 h 397561"/>
                <a:gd name="connsiteX29" fmla="*/ 359864 w 2306547"/>
                <a:gd name="connsiteY29" fmla="*/ 244384 h 397561"/>
                <a:gd name="connsiteX30" fmla="*/ 422926 w 2306547"/>
                <a:gd name="connsiteY30" fmla="*/ 228618 h 397561"/>
                <a:gd name="connsiteX31" fmla="*/ 564816 w 2306547"/>
                <a:gd name="connsiteY31" fmla="*/ 212853 h 397561"/>
                <a:gd name="connsiteX32" fmla="*/ 738237 w 2306547"/>
                <a:gd name="connsiteY32" fmla="*/ 181322 h 397561"/>
                <a:gd name="connsiteX33" fmla="*/ 1163906 w 2306547"/>
                <a:gd name="connsiteY33" fmla="*/ 118259 h 397561"/>
                <a:gd name="connsiteX34" fmla="*/ 1715699 w 2306547"/>
                <a:gd name="connsiteY34" fmla="*/ 55197 h 397561"/>
                <a:gd name="connsiteX35" fmla="*/ 1589575 w 2306547"/>
                <a:gd name="connsiteY35" fmla="*/ 118259 h 397561"/>
                <a:gd name="connsiteX36" fmla="*/ 1479216 w 2306547"/>
                <a:gd name="connsiteY36" fmla="*/ 134025 h 397561"/>
                <a:gd name="connsiteX37" fmla="*/ 1006250 w 2306547"/>
                <a:gd name="connsiteY37" fmla="*/ 212853 h 397561"/>
                <a:gd name="connsiteX38" fmla="*/ 485988 w 2306547"/>
                <a:gd name="connsiteY38" fmla="*/ 307446 h 397561"/>
                <a:gd name="connsiteX39" fmla="*/ 422926 w 2306547"/>
                <a:gd name="connsiteY39" fmla="*/ 323211 h 397561"/>
                <a:gd name="connsiteX40" fmla="*/ 643644 w 2306547"/>
                <a:gd name="connsiteY40" fmla="*/ 307446 h 397561"/>
                <a:gd name="connsiteX41" fmla="*/ 943188 w 2306547"/>
                <a:gd name="connsiteY41" fmla="*/ 244384 h 397561"/>
                <a:gd name="connsiteX42" fmla="*/ 1069313 w 2306547"/>
                <a:gd name="connsiteY42" fmla="*/ 228618 h 397561"/>
                <a:gd name="connsiteX43" fmla="*/ 927423 w 2306547"/>
                <a:gd name="connsiteY43" fmla="*/ 244384 h 397561"/>
                <a:gd name="connsiteX44" fmla="*/ 564816 w 2306547"/>
                <a:gd name="connsiteY44" fmla="*/ 307446 h 397561"/>
                <a:gd name="connsiteX45" fmla="*/ 344099 w 2306547"/>
                <a:gd name="connsiteY45" fmla="*/ 323211 h 397561"/>
                <a:gd name="connsiteX46" fmla="*/ 13023 w 2306547"/>
                <a:gd name="connsiteY46" fmla="*/ 386273 h 397561"/>
                <a:gd name="connsiteX47" fmla="*/ 233740 w 2306547"/>
                <a:gd name="connsiteY47" fmla="*/ 370508 h 397561"/>
                <a:gd name="connsiteX48" fmla="*/ 485988 w 2306547"/>
                <a:gd name="connsiteY48" fmla="*/ 323211 h 397561"/>
                <a:gd name="connsiteX49" fmla="*/ 627878 w 2306547"/>
                <a:gd name="connsiteY49" fmla="*/ 307446 h 397561"/>
                <a:gd name="connsiteX50" fmla="*/ 864361 w 2306547"/>
                <a:gd name="connsiteY50" fmla="*/ 275915 h 397561"/>
                <a:gd name="connsiteX51" fmla="*/ 1163906 w 2306547"/>
                <a:gd name="connsiteY51" fmla="*/ 275915 h 397561"/>
                <a:gd name="connsiteX52" fmla="*/ 1100844 w 2306547"/>
                <a:gd name="connsiteY52" fmla="*/ 291680 h 397561"/>
                <a:gd name="connsiteX53" fmla="*/ 880126 w 2306547"/>
                <a:gd name="connsiteY53" fmla="*/ 323211 h 397561"/>
                <a:gd name="connsiteX54" fmla="*/ 675175 w 2306547"/>
                <a:gd name="connsiteY54" fmla="*/ 338977 h 3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06547" h="397561">
                  <a:moveTo>
                    <a:pt x="422926" y="228618"/>
                  </a:moveTo>
                  <a:lnTo>
                    <a:pt x="2046775" y="181322"/>
                  </a:lnTo>
                  <a:cubicBezTo>
                    <a:pt x="2094332" y="179624"/>
                    <a:pt x="2141444" y="171458"/>
                    <a:pt x="2188664" y="165556"/>
                  </a:cubicBezTo>
                  <a:cubicBezTo>
                    <a:pt x="2225537" y="160947"/>
                    <a:pt x="2336183" y="149791"/>
                    <a:pt x="2299023" y="149791"/>
                  </a:cubicBezTo>
                  <a:cubicBezTo>
                    <a:pt x="1994178" y="149791"/>
                    <a:pt x="1689423" y="160301"/>
                    <a:pt x="1384623" y="165556"/>
                  </a:cubicBezTo>
                  <a:lnTo>
                    <a:pt x="1148140" y="181322"/>
                  </a:lnTo>
                  <a:cubicBezTo>
                    <a:pt x="1016820" y="187888"/>
                    <a:pt x="884912" y="184814"/>
                    <a:pt x="754002" y="197087"/>
                  </a:cubicBezTo>
                  <a:cubicBezTo>
                    <a:pt x="715911" y="200658"/>
                    <a:pt x="681053" y="220602"/>
                    <a:pt x="643644" y="228618"/>
                  </a:cubicBezTo>
                  <a:cubicBezTo>
                    <a:pt x="582646" y="241689"/>
                    <a:pt x="425798" y="255132"/>
                    <a:pt x="375630" y="260149"/>
                  </a:cubicBezTo>
                  <a:cubicBezTo>
                    <a:pt x="478654" y="218939"/>
                    <a:pt x="568483" y="179428"/>
                    <a:pt x="675175" y="149791"/>
                  </a:cubicBezTo>
                  <a:cubicBezTo>
                    <a:pt x="732596" y="133840"/>
                    <a:pt x="941382" y="92574"/>
                    <a:pt x="990485" y="86728"/>
                  </a:cubicBezTo>
                  <a:cubicBezTo>
                    <a:pt x="1153009" y="67380"/>
                    <a:pt x="1479216" y="39432"/>
                    <a:pt x="1479216" y="39432"/>
                  </a:cubicBezTo>
                  <a:cubicBezTo>
                    <a:pt x="1516002" y="28922"/>
                    <a:pt x="1562522" y="34954"/>
                    <a:pt x="1589575" y="7901"/>
                  </a:cubicBezTo>
                  <a:cubicBezTo>
                    <a:pt x="1612178" y="-14702"/>
                    <a:pt x="1526400" y="17775"/>
                    <a:pt x="1494982" y="23666"/>
                  </a:cubicBezTo>
                  <a:cubicBezTo>
                    <a:pt x="1348646" y="51104"/>
                    <a:pt x="1301901" y="66226"/>
                    <a:pt x="1148140" y="86728"/>
                  </a:cubicBezTo>
                  <a:cubicBezTo>
                    <a:pt x="647581" y="153470"/>
                    <a:pt x="403692" y="163803"/>
                    <a:pt x="880126" y="134025"/>
                  </a:cubicBezTo>
                  <a:cubicBezTo>
                    <a:pt x="1022016" y="113004"/>
                    <a:pt x="1165142" y="99094"/>
                    <a:pt x="1305795" y="70963"/>
                  </a:cubicBezTo>
                  <a:cubicBezTo>
                    <a:pt x="1332071" y="65708"/>
                    <a:pt x="1384623" y="28401"/>
                    <a:pt x="1384623" y="55197"/>
                  </a:cubicBezTo>
                  <a:cubicBezTo>
                    <a:pt x="1384623" y="83497"/>
                    <a:pt x="1333610" y="81513"/>
                    <a:pt x="1305795" y="86728"/>
                  </a:cubicBezTo>
                  <a:cubicBezTo>
                    <a:pt x="1248744" y="97425"/>
                    <a:pt x="1190182" y="97239"/>
                    <a:pt x="1132375" y="102494"/>
                  </a:cubicBezTo>
                  <a:cubicBezTo>
                    <a:pt x="600214" y="225301"/>
                    <a:pt x="1291932" y="77448"/>
                    <a:pt x="675175" y="165556"/>
                  </a:cubicBezTo>
                  <a:cubicBezTo>
                    <a:pt x="537435" y="185233"/>
                    <a:pt x="401707" y="217097"/>
                    <a:pt x="265271" y="244384"/>
                  </a:cubicBezTo>
                  <a:cubicBezTo>
                    <a:pt x="233926" y="250653"/>
                    <a:pt x="328094" y="232148"/>
                    <a:pt x="359864" y="228618"/>
                  </a:cubicBezTo>
                  <a:cubicBezTo>
                    <a:pt x="501754" y="212853"/>
                    <a:pt x="645543" y="209320"/>
                    <a:pt x="785533" y="181322"/>
                  </a:cubicBezTo>
                  <a:cubicBezTo>
                    <a:pt x="838085" y="170812"/>
                    <a:pt x="890411" y="159105"/>
                    <a:pt x="943188" y="149791"/>
                  </a:cubicBezTo>
                  <a:cubicBezTo>
                    <a:pt x="1034342" y="133705"/>
                    <a:pt x="1118174" y="127562"/>
                    <a:pt x="1211202" y="118259"/>
                  </a:cubicBezTo>
                  <a:cubicBezTo>
                    <a:pt x="1093591" y="157464"/>
                    <a:pt x="1202380" y="125448"/>
                    <a:pt x="958954" y="149791"/>
                  </a:cubicBezTo>
                  <a:cubicBezTo>
                    <a:pt x="921979" y="153489"/>
                    <a:pt x="885205" y="159189"/>
                    <a:pt x="848595" y="165556"/>
                  </a:cubicBezTo>
                  <a:cubicBezTo>
                    <a:pt x="568452" y="214277"/>
                    <a:pt x="677287" y="203111"/>
                    <a:pt x="485988" y="228618"/>
                  </a:cubicBezTo>
                  <a:cubicBezTo>
                    <a:pt x="443991" y="234218"/>
                    <a:pt x="402233" y="244384"/>
                    <a:pt x="359864" y="244384"/>
                  </a:cubicBezTo>
                  <a:cubicBezTo>
                    <a:pt x="338196" y="244384"/>
                    <a:pt x="401510" y="231913"/>
                    <a:pt x="422926" y="228618"/>
                  </a:cubicBezTo>
                  <a:cubicBezTo>
                    <a:pt x="469960" y="221382"/>
                    <a:pt x="517755" y="219912"/>
                    <a:pt x="564816" y="212853"/>
                  </a:cubicBezTo>
                  <a:cubicBezTo>
                    <a:pt x="622921" y="204137"/>
                    <a:pt x="680201" y="190486"/>
                    <a:pt x="738237" y="181322"/>
                  </a:cubicBezTo>
                  <a:cubicBezTo>
                    <a:pt x="879920" y="158951"/>
                    <a:pt x="1021489" y="135349"/>
                    <a:pt x="1163906" y="118259"/>
                  </a:cubicBezTo>
                  <a:cubicBezTo>
                    <a:pt x="1892074" y="30878"/>
                    <a:pt x="1247769" y="133185"/>
                    <a:pt x="1715699" y="55197"/>
                  </a:cubicBezTo>
                  <a:cubicBezTo>
                    <a:pt x="1673658" y="76218"/>
                    <a:pt x="1634167" y="103395"/>
                    <a:pt x="1589575" y="118259"/>
                  </a:cubicBezTo>
                  <a:cubicBezTo>
                    <a:pt x="1554322" y="130010"/>
                    <a:pt x="1515654" y="126737"/>
                    <a:pt x="1479216" y="134025"/>
                  </a:cubicBezTo>
                  <a:cubicBezTo>
                    <a:pt x="1067846" y="216299"/>
                    <a:pt x="1334985" y="185458"/>
                    <a:pt x="1006250" y="212853"/>
                  </a:cubicBezTo>
                  <a:cubicBezTo>
                    <a:pt x="689584" y="299216"/>
                    <a:pt x="951931" y="235763"/>
                    <a:pt x="485988" y="307446"/>
                  </a:cubicBezTo>
                  <a:cubicBezTo>
                    <a:pt x="464572" y="310741"/>
                    <a:pt x="401258" y="323211"/>
                    <a:pt x="422926" y="323211"/>
                  </a:cubicBezTo>
                  <a:cubicBezTo>
                    <a:pt x="496686" y="323211"/>
                    <a:pt x="570071" y="312701"/>
                    <a:pt x="643644" y="307446"/>
                  </a:cubicBezTo>
                  <a:cubicBezTo>
                    <a:pt x="843942" y="257371"/>
                    <a:pt x="782737" y="265777"/>
                    <a:pt x="943188" y="244384"/>
                  </a:cubicBezTo>
                  <a:cubicBezTo>
                    <a:pt x="985185" y="238784"/>
                    <a:pt x="1111682" y="228618"/>
                    <a:pt x="1069313" y="228618"/>
                  </a:cubicBezTo>
                  <a:cubicBezTo>
                    <a:pt x="1021725" y="228618"/>
                    <a:pt x="974440" y="237038"/>
                    <a:pt x="927423" y="244384"/>
                  </a:cubicBezTo>
                  <a:cubicBezTo>
                    <a:pt x="806210" y="263324"/>
                    <a:pt x="686394" y="291017"/>
                    <a:pt x="564816" y="307446"/>
                  </a:cubicBezTo>
                  <a:cubicBezTo>
                    <a:pt x="491721" y="317324"/>
                    <a:pt x="417671" y="317956"/>
                    <a:pt x="344099" y="323211"/>
                  </a:cubicBezTo>
                  <a:cubicBezTo>
                    <a:pt x="233740" y="344232"/>
                    <a:pt x="116282" y="342019"/>
                    <a:pt x="13023" y="386273"/>
                  </a:cubicBezTo>
                  <a:cubicBezTo>
                    <a:pt x="-54773" y="415329"/>
                    <a:pt x="160627" y="380256"/>
                    <a:pt x="233740" y="370508"/>
                  </a:cubicBezTo>
                  <a:cubicBezTo>
                    <a:pt x="318538" y="359202"/>
                    <a:pt x="401514" y="336727"/>
                    <a:pt x="485988" y="323211"/>
                  </a:cubicBezTo>
                  <a:cubicBezTo>
                    <a:pt x="532978" y="315693"/>
                    <a:pt x="580708" y="313735"/>
                    <a:pt x="627878" y="307446"/>
                  </a:cubicBezTo>
                  <a:cubicBezTo>
                    <a:pt x="981712" y="260268"/>
                    <a:pt x="374649" y="330326"/>
                    <a:pt x="864361" y="275915"/>
                  </a:cubicBezTo>
                  <a:cubicBezTo>
                    <a:pt x="980533" y="237189"/>
                    <a:pt x="951076" y="240443"/>
                    <a:pt x="1163906" y="275915"/>
                  </a:cubicBezTo>
                  <a:cubicBezTo>
                    <a:pt x="1185279" y="279477"/>
                    <a:pt x="1122217" y="288118"/>
                    <a:pt x="1100844" y="291680"/>
                  </a:cubicBezTo>
                  <a:cubicBezTo>
                    <a:pt x="1027536" y="303898"/>
                    <a:pt x="954227" y="317511"/>
                    <a:pt x="880126" y="323211"/>
                  </a:cubicBezTo>
                  <a:lnTo>
                    <a:pt x="675175" y="3389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4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/>
          <p:nvPr/>
        </p:nvSpPr>
        <p:spPr>
          <a:xfrm rot="241337">
            <a:off x="1514092" y="1031687"/>
            <a:ext cx="6559621" cy="5694943"/>
          </a:xfrm>
          <a:custGeom>
            <a:avLst/>
            <a:gdLst>
              <a:gd name="connsiteX0" fmla="*/ 331867 w 5811428"/>
              <a:gd name="connsiteY0" fmla="*/ 4400760 h 4504007"/>
              <a:gd name="connsiteX1" fmla="*/ 13815 w 5811428"/>
              <a:gd name="connsiteY1" fmla="*/ 3194812 h 4504007"/>
              <a:gd name="connsiteX2" fmla="*/ 848702 w 5811428"/>
              <a:gd name="connsiteY2" fmla="*/ 2677977 h 4504007"/>
              <a:gd name="connsiteX3" fmla="*/ 2730510 w 5811428"/>
              <a:gd name="connsiteY3" fmla="*/ 2359925 h 4504007"/>
              <a:gd name="connsiteX4" fmla="*/ 3273849 w 5811428"/>
              <a:gd name="connsiteY4" fmla="*/ 1829838 h 4504007"/>
              <a:gd name="connsiteX5" fmla="*/ 2836528 w 5811428"/>
              <a:gd name="connsiteY5" fmla="*/ 1405768 h 4504007"/>
              <a:gd name="connsiteX6" fmla="*/ 3128076 w 5811428"/>
              <a:gd name="connsiteY6" fmla="*/ 968447 h 4504007"/>
              <a:gd name="connsiteX7" fmla="*/ 4068980 w 5811428"/>
              <a:gd name="connsiteY7" fmla="*/ 782916 h 4504007"/>
              <a:gd name="connsiteX8" fmla="*/ 4797849 w 5811428"/>
              <a:gd name="connsiteY8" fmla="*/ 676899 h 4504007"/>
              <a:gd name="connsiteX9" fmla="*/ 4811102 w 5811428"/>
              <a:gd name="connsiteY9" fmla="*/ 517873 h 4504007"/>
              <a:gd name="connsiteX10" fmla="*/ 4572562 w 5811428"/>
              <a:gd name="connsiteY10" fmla="*/ 398603 h 4504007"/>
              <a:gd name="connsiteX11" fmla="*/ 4996632 w 5811428"/>
              <a:gd name="connsiteY11" fmla="*/ 186568 h 4504007"/>
              <a:gd name="connsiteX12" fmla="*/ 5738754 w 5811428"/>
              <a:gd name="connsiteY12" fmla="*/ 1038 h 4504007"/>
              <a:gd name="connsiteX13" fmla="*/ 5752006 w 5811428"/>
              <a:gd name="connsiteY13" fmla="*/ 120308 h 4504007"/>
              <a:gd name="connsiteX14" fmla="*/ 5460458 w 5811428"/>
              <a:gd name="connsiteY14" fmla="*/ 305838 h 4504007"/>
              <a:gd name="connsiteX15" fmla="*/ 5553223 w 5811428"/>
              <a:gd name="connsiteY15" fmla="*/ 557629 h 4504007"/>
              <a:gd name="connsiteX16" fmla="*/ 5672493 w 5811428"/>
              <a:gd name="connsiteY16" fmla="*/ 796168 h 4504007"/>
              <a:gd name="connsiteX17" fmla="*/ 4572562 w 5811428"/>
              <a:gd name="connsiteY17" fmla="*/ 1153977 h 4504007"/>
              <a:gd name="connsiteX18" fmla="*/ 4678580 w 5811428"/>
              <a:gd name="connsiteY18" fmla="*/ 1525038 h 4504007"/>
              <a:gd name="connsiteX19" fmla="*/ 5301432 w 5811428"/>
              <a:gd name="connsiteY19" fmla="*/ 2187647 h 4504007"/>
              <a:gd name="connsiteX20" fmla="*/ 5076145 w 5811428"/>
              <a:gd name="connsiteY20" fmla="*/ 2890012 h 4504007"/>
              <a:gd name="connsiteX21" fmla="*/ 4135241 w 5811428"/>
              <a:gd name="connsiteY21" fmla="*/ 3062290 h 4504007"/>
              <a:gd name="connsiteX22" fmla="*/ 3830441 w 5811428"/>
              <a:gd name="connsiteY22" fmla="*/ 3287577 h 4504007"/>
              <a:gd name="connsiteX23" fmla="*/ 4294267 w 5811428"/>
              <a:gd name="connsiteY23" fmla="*/ 4069455 h 4504007"/>
              <a:gd name="connsiteX24" fmla="*/ 5009884 w 5811428"/>
              <a:gd name="connsiteY24" fmla="*/ 4374255 h 4504007"/>
              <a:gd name="connsiteX25" fmla="*/ 3419623 w 5811428"/>
              <a:gd name="connsiteY25" fmla="*/ 4440516 h 4504007"/>
              <a:gd name="connsiteX26" fmla="*/ 384876 w 5811428"/>
              <a:gd name="connsiteY26" fmla="*/ 4440516 h 4504007"/>
              <a:gd name="connsiteX27" fmla="*/ 331867 w 5811428"/>
              <a:gd name="connsiteY27" fmla="*/ 4400760 h 45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11428" h="4504007">
                <a:moveTo>
                  <a:pt x="331867" y="4400760"/>
                </a:moveTo>
                <a:cubicBezTo>
                  <a:pt x="270023" y="4193143"/>
                  <a:pt x="-72324" y="3481942"/>
                  <a:pt x="13815" y="3194812"/>
                </a:cubicBezTo>
                <a:cubicBezTo>
                  <a:pt x="99954" y="2907682"/>
                  <a:pt x="395919" y="2817125"/>
                  <a:pt x="848702" y="2677977"/>
                </a:cubicBezTo>
                <a:cubicBezTo>
                  <a:pt x="1301485" y="2538829"/>
                  <a:pt x="2326319" y="2501281"/>
                  <a:pt x="2730510" y="2359925"/>
                </a:cubicBezTo>
                <a:cubicBezTo>
                  <a:pt x="3134701" y="2218569"/>
                  <a:pt x="3256179" y="1988864"/>
                  <a:pt x="3273849" y="1829838"/>
                </a:cubicBezTo>
                <a:cubicBezTo>
                  <a:pt x="3291519" y="1670812"/>
                  <a:pt x="2860824" y="1549333"/>
                  <a:pt x="2836528" y="1405768"/>
                </a:cubicBezTo>
                <a:cubicBezTo>
                  <a:pt x="2812233" y="1262203"/>
                  <a:pt x="2922667" y="1072256"/>
                  <a:pt x="3128076" y="968447"/>
                </a:cubicBezTo>
                <a:cubicBezTo>
                  <a:pt x="3333485" y="864638"/>
                  <a:pt x="3790685" y="831507"/>
                  <a:pt x="4068980" y="782916"/>
                </a:cubicBezTo>
                <a:cubicBezTo>
                  <a:pt x="4347276" y="734325"/>
                  <a:pt x="4674162" y="721073"/>
                  <a:pt x="4797849" y="676899"/>
                </a:cubicBezTo>
                <a:cubicBezTo>
                  <a:pt x="4921536" y="632725"/>
                  <a:pt x="4848650" y="564256"/>
                  <a:pt x="4811102" y="517873"/>
                </a:cubicBezTo>
                <a:cubicBezTo>
                  <a:pt x="4773554" y="471490"/>
                  <a:pt x="4541640" y="453820"/>
                  <a:pt x="4572562" y="398603"/>
                </a:cubicBezTo>
                <a:cubicBezTo>
                  <a:pt x="4603484" y="343385"/>
                  <a:pt x="4802267" y="252829"/>
                  <a:pt x="4996632" y="186568"/>
                </a:cubicBezTo>
                <a:cubicBezTo>
                  <a:pt x="5190997" y="120307"/>
                  <a:pt x="5612858" y="12081"/>
                  <a:pt x="5738754" y="1038"/>
                </a:cubicBezTo>
                <a:cubicBezTo>
                  <a:pt x="5864650" y="-10005"/>
                  <a:pt x="5798389" y="69508"/>
                  <a:pt x="5752006" y="120308"/>
                </a:cubicBezTo>
                <a:cubicBezTo>
                  <a:pt x="5705623" y="171108"/>
                  <a:pt x="5493589" y="232951"/>
                  <a:pt x="5460458" y="305838"/>
                </a:cubicBezTo>
                <a:cubicBezTo>
                  <a:pt x="5427328" y="378725"/>
                  <a:pt x="5517884" y="475907"/>
                  <a:pt x="5553223" y="557629"/>
                </a:cubicBezTo>
                <a:cubicBezTo>
                  <a:pt x="5588562" y="639351"/>
                  <a:pt x="5835936" y="696777"/>
                  <a:pt x="5672493" y="796168"/>
                </a:cubicBezTo>
                <a:cubicBezTo>
                  <a:pt x="5509050" y="895559"/>
                  <a:pt x="4738214" y="1032499"/>
                  <a:pt x="4572562" y="1153977"/>
                </a:cubicBezTo>
                <a:cubicBezTo>
                  <a:pt x="4406910" y="1275455"/>
                  <a:pt x="4557102" y="1352760"/>
                  <a:pt x="4678580" y="1525038"/>
                </a:cubicBezTo>
                <a:cubicBezTo>
                  <a:pt x="4800058" y="1697316"/>
                  <a:pt x="5235171" y="1960151"/>
                  <a:pt x="5301432" y="2187647"/>
                </a:cubicBezTo>
                <a:cubicBezTo>
                  <a:pt x="5367693" y="2415143"/>
                  <a:pt x="5270510" y="2744238"/>
                  <a:pt x="5076145" y="2890012"/>
                </a:cubicBezTo>
                <a:cubicBezTo>
                  <a:pt x="4881780" y="3035786"/>
                  <a:pt x="4342858" y="2996029"/>
                  <a:pt x="4135241" y="3062290"/>
                </a:cubicBezTo>
                <a:cubicBezTo>
                  <a:pt x="3927624" y="3128551"/>
                  <a:pt x="3803937" y="3119716"/>
                  <a:pt x="3830441" y="3287577"/>
                </a:cubicBezTo>
                <a:cubicBezTo>
                  <a:pt x="3856945" y="3455438"/>
                  <a:pt x="4097693" y="3888342"/>
                  <a:pt x="4294267" y="4069455"/>
                </a:cubicBezTo>
                <a:cubicBezTo>
                  <a:pt x="4490841" y="4250568"/>
                  <a:pt x="5155658" y="4312412"/>
                  <a:pt x="5009884" y="4374255"/>
                </a:cubicBezTo>
                <a:cubicBezTo>
                  <a:pt x="4864110" y="4436098"/>
                  <a:pt x="4190458" y="4429473"/>
                  <a:pt x="3419623" y="4440516"/>
                </a:cubicBezTo>
                <a:cubicBezTo>
                  <a:pt x="2648788" y="4451560"/>
                  <a:pt x="892876" y="4442725"/>
                  <a:pt x="384876" y="4440516"/>
                </a:cubicBezTo>
                <a:cubicBezTo>
                  <a:pt x="-123124" y="4438307"/>
                  <a:pt x="393711" y="4608377"/>
                  <a:pt x="331867" y="440076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1064569" y="465987"/>
            <a:ext cx="3378057" cy="249554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 flipV="1">
            <a:off x="2530357" y="948054"/>
            <a:ext cx="356560" cy="144016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2051741" y="1281362"/>
            <a:ext cx="1535788" cy="4084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704528" y="692696"/>
            <a:ext cx="216024" cy="5832648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704528" y="3436365"/>
            <a:ext cx="2524412" cy="80179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011465" y="3428109"/>
            <a:ext cx="576064" cy="2520280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848" y="0"/>
            <a:ext cx="2796152" cy="2002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31" y="2780928"/>
            <a:ext cx="3861804" cy="40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6792307" y="4265118"/>
            <a:ext cx="1455374" cy="1384722"/>
            <a:chOff x="2744777" y="1484784"/>
            <a:chExt cx="4050390" cy="4682851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2" name="フリーフォーム 21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/>
              </a:p>
            </p:txBody>
          </p:sp>
          <p:sp>
            <p:nvSpPr>
              <p:cNvPr id="24" name="弦 23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/>
              </a:p>
            </p:txBody>
          </p:sp>
          <p:sp>
            <p:nvSpPr>
              <p:cNvPr id="26" name="弦 25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0" name="フリーフォーム 19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00"/>
              </a:p>
            </p:txBody>
          </p:sp>
        </p:grpSp>
        <p:sp>
          <p:nvSpPr>
            <p:cNvPr id="19" name="正方形/長方形 18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9" name="Picture 2" descr="パステルイラスト集 Vol.1　喜ぶ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14" y="3043529"/>
            <a:ext cx="2377715" cy="356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7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6994E-6 L 1.08628 -1.085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-54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0999E-6 L 0.87969 -0.834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6" y="-417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7890" name="Picture 2" descr="http://jag-ce.sakura.ne.jp/guide/2020/img/2020032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560" y="-1155031"/>
            <a:ext cx="13701554" cy="96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16615" y="365127"/>
            <a:ext cx="7072770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イエスさまのあいに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イエスさまだけを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あいします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ja-JP" alt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1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jag-ce.sakura.ne.jp/guide/2017/img/20171022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2674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jag-ce.sakura.ne.jp/guide/2017/img/2017102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27" y="20815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jag-ce.sakura.ne.jp/guide/2017/img/20171022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725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jag-ce.sakura.ne.jp/guide/2017/img/2017102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jag-ce.sakura.ne.jp/guide/2017/img/2017102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27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jag-ce.sakura.ne.jp/guide/2017/img/2017102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3" y="-10352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jag-ce.sakura.ne.jp/guide/2017/img/2017102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852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jag-ce.sakura.ne.jp/guide/2017/img/20171022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54</Words>
  <Application>Microsoft Office PowerPoint</Application>
  <PresentationFormat>A4 210 x 297 mm</PresentationFormat>
  <Paragraphs>20</Paragraphs>
  <Slides>17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Gulim</vt:lpstr>
      <vt:lpstr>HY헤드라인M</vt:lpstr>
      <vt:lpstr>Lucida Grande</vt:lpstr>
      <vt:lpstr>ＭＳ Ｐゴシック</vt:lpstr>
      <vt:lpstr>제주고딕OTF</vt:lpstr>
      <vt:lpstr>Arial</vt:lpstr>
      <vt:lpstr>Calibri</vt:lpstr>
      <vt:lpstr>Calibri Light</vt:lpstr>
      <vt:lpstr>Office テーマ</vt:lpstr>
      <vt:lpstr>ヨハネ　1話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88</cp:revision>
  <cp:lastPrinted>2015-05-23T23:05:34Z</cp:lastPrinted>
  <dcterms:created xsi:type="dcterms:W3CDTF">2015-05-23T10:58:36Z</dcterms:created>
  <dcterms:modified xsi:type="dcterms:W3CDTF">2020-12-16T05:22:02Z</dcterms:modified>
</cp:coreProperties>
</file>